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2" r:id="rId3"/>
  </p:sldMasterIdLst>
  <p:notesMasterIdLst>
    <p:notesMasterId r:id="rId26"/>
  </p:notesMasterIdLst>
  <p:sldIdLst>
    <p:sldId id="352" r:id="rId4"/>
    <p:sldId id="421" r:id="rId5"/>
    <p:sldId id="436" r:id="rId6"/>
    <p:sldId id="445" r:id="rId7"/>
    <p:sldId id="356" r:id="rId8"/>
    <p:sldId id="434" r:id="rId9"/>
    <p:sldId id="334" r:id="rId10"/>
    <p:sldId id="451" r:id="rId11"/>
    <p:sldId id="465" r:id="rId12"/>
    <p:sldId id="459" r:id="rId13"/>
    <p:sldId id="452" r:id="rId14"/>
    <p:sldId id="453" r:id="rId15"/>
    <p:sldId id="482" r:id="rId16"/>
    <p:sldId id="478" r:id="rId17"/>
    <p:sldId id="477" r:id="rId18"/>
    <p:sldId id="480" r:id="rId19"/>
    <p:sldId id="439" r:id="rId20"/>
    <p:sldId id="481" r:id="rId21"/>
    <p:sldId id="479" r:id="rId22"/>
    <p:sldId id="483" r:id="rId23"/>
    <p:sldId id="484" r:id="rId24"/>
    <p:sldId id="35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BE883B-2430-174D-8E44-B0DE3A845831}">
          <p14:sldIdLst>
            <p14:sldId id="352"/>
            <p14:sldId id="421"/>
            <p14:sldId id="436"/>
            <p14:sldId id="445"/>
            <p14:sldId id="356"/>
            <p14:sldId id="434"/>
            <p14:sldId id="334"/>
            <p14:sldId id="451"/>
            <p14:sldId id="465"/>
            <p14:sldId id="459"/>
            <p14:sldId id="452"/>
            <p14:sldId id="453"/>
            <p14:sldId id="482"/>
            <p14:sldId id="478"/>
            <p14:sldId id="477"/>
            <p14:sldId id="480"/>
            <p14:sldId id="439"/>
            <p14:sldId id="481"/>
            <p14:sldId id="479"/>
            <p14:sldId id="483"/>
            <p14:sldId id="484"/>
          </p14:sldIdLst>
        </p14:section>
        <p14:section name="Extras" id="{02CE0008-2170-0640-9D24-5AA068FDD8C9}">
          <p14:sldIdLst>
            <p14:sldId id="351"/>
          </p14:sldIdLst>
        </p14:section>
      </p14:sectionLst>
    </p:ext>
    <p:ext uri="{EFAFB233-063F-42B5-8137-9DF3F51BA10A}">
      <p15:sldGuideLst xmlns:p15="http://schemas.microsoft.com/office/powerpoint/2012/main">
        <p15:guide id="1" orient="horz" pos="3672" userDrawn="1">
          <p15:clr>
            <a:srgbClr val="A4A3A4"/>
          </p15:clr>
        </p15:guide>
        <p15:guide id="2" pos="5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0432FF"/>
    <a:srgbClr val="942093"/>
    <a:srgbClr val="009193"/>
    <a:srgbClr val="008F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5" autoAdjust="0"/>
    <p:restoredTop sz="80692" autoAdjust="0"/>
  </p:normalViewPr>
  <p:slideViewPr>
    <p:cSldViewPr snapToGrid="0" snapToObjects="1">
      <p:cViewPr varScale="1">
        <p:scale>
          <a:sx n="102" d="100"/>
          <a:sy n="102" d="100"/>
        </p:scale>
        <p:origin x="1600" y="184"/>
      </p:cViewPr>
      <p:guideLst>
        <p:guide orient="horz" pos="3672"/>
        <p:guide pos="50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D48517-597E-8B49-9BEA-6FAAC1176E57}" type="doc">
      <dgm:prSet loTypeId="urn:microsoft.com/office/officeart/2008/layout/PictureStrips" loCatId="" qsTypeId="urn:microsoft.com/office/officeart/2005/8/quickstyle/simple1" qsCatId="simple" csTypeId="urn:microsoft.com/office/officeart/2005/8/colors/colorful3" csCatId="colorful" phldr="1"/>
      <dgm:spPr/>
      <dgm:t>
        <a:bodyPr/>
        <a:lstStyle/>
        <a:p>
          <a:endParaRPr lang="en-US"/>
        </a:p>
      </dgm:t>
    </dgm:pt>
    <dgm:pt modelId="{B2F9EF83-FCC6-9E43-8D12-B7C59B862AD0}" type="pres">
      <dgm:prSet presAssocID="{83D48517-597E-8B49-9BEA-6FAAC1176E57}" presName="Name0" presStyleCnt="0">
        <dgm:presLayoutVars>
          <dgm:dir/>
          <dgm:resizeHandles val="exact"/>
        </dgm:presLayoutVars>
      </dgm:prSet>
      <dgm:spPr/>
      <dgm:t>
        <a:bodyPr/>
        <a:lstStyle/>
        <a:p>
          <a:endParaRPr lang="en-US"/>
        </a:p>
      </dgm:t>
    </dgm:pt>
  </dgm:ptLst>
  <dgm:cxnLst>
    <dgm:cxn modelId="{48459CE2-D0E1-424B-A620-9CF679F81B10}" type="presOf" srcId="{83D48517-597E-8B49-9BEA-6FAAC1176E57}" destId="{B2F9EF83-FCC6-9E43-8D12-B7C59B862AD0}" srcOrd="0"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C3E30-9F52-A04D-AF9E-9569E4175F92}" type="datetimeFigureOut">
              <a:rPr lang="en-US" smtClean="0"/>
              <a:t>1/23/18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4251C-CF42-6948-AAA4-2281B6303F07}" type="slidenum">
              <a:rPr lang="en-US" smtClean="0"/>
              <a:t>‹#›</a:t>
            </a:fld>
            <a:endParaRPr lang="en-US"/>
          </a:p>
        </p:txBody>
      </p:sp>
    </p:spTree>
    <p:extLst>
      <p:ext uri="{BB962C8B-B14F-4D97-AF65-F5344CB8AC3E}">
        <p14:creationId xmlns:p14="http://schemas.microsoft.com/office/powerpoint/2010/main" val="200799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smtClean="0">
                <a:solidFill>
                  <a:schemeClr val="tx1"/>
                </a:solidFill>
                <a:effectLst/>
                <a:latin typeface="+mn-lt"/>
                <a:ea typeface="+mn-ea"/>
                <a:cs typeface="+mn-cs"/>
              </a:rPr>
              <a:t>“Handwriting ability is grounded in the</a:t>
            </a:r>
            <a:r>
              <a:rPr lang="en-US" sz="1200" b="0" i="0" kern="1200" baseline="0" dirty="0" smtClean="0">
                <a:solidFill>
                  <a:schemeClr val="tx1"/>
                </a:solidFill>
                <a:effectLst/>
                <a:latin typeface="+mn-lt"/>
                <a:ea typeface="+mn-ea"/>
                <a:cs typeface="+mn-cs"/>
              </a:rPr>
              <a:t> ability to produce letters by hand, what I’ll be referring to as handwriting, and I’d like to take a second to impress upon you that producing letters by hand is, similarly, a very complex behavior.”</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overarching idea is that there is something about the the visual and motor coordination inherent to the act of handwriting that integrates visual and motor brain systems and that that integration is important for the development of letter perceptual 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rtl="0" latinLnBrk="0"/>
            <a:endParaRPr lang="en-US" sz="1200" b="0" i="0" kern="1200" baseline="0" dirty="0" smtClean="0">
              <a:solidFill>
                <a:schemeClr val="tx1"/>
              </a:solidFill>
              <a:effectLst/>
              <a:latin typeface="+mn-lt"/>
              <a:ea typeface="+mn-ea"/>
              <a:cs typeface="+mn-cs"/>
            </a:endParaRPr>
          </a:p>
          <a:p>
            <a:pPr rtl="0" latinLnBrk="0"/>
            <a:endParaRPr lang="en-US" sz="1200" b="0" i="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35B7B1-640F-3B4A-B8E1-AB35B50E2578}" type="slidenum">
              <a:rPr lang="en-US" smtClean="0"/>
              <a:t>1</a:t>
            </a:fld>
            <a:endParaRPr lang="en-US"/>
          </a:p>
        </p:txBody>
      </p:sp>
    </p:spTree>
    <p:extLst>
      <p:ext uri="{BB962C8B-B14F-4D97-AF65-F5344CB8AC3E}">
        <p14:creationId xmlns:p14="http://schemas.microsoft.com/office/powerpoint/2010/main" val="3761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were interested</a:t>
            </a:r>
            <a:r>
              <a:rPr lang="en-US" baseline="0" dirty="0" smtClean="0"/>
              <a:t> in how the neural system supporting handwriting changes over the course of basic literacy development and the effects of the different visual experiences provided by handwriting.</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12</a:t>
            </a:fld>
            <a:endParaRPr lang="en-US"/>
          </a:p>
        </p:txBody>
      </p:sp>
    </p:spTree>
    <p:extLst>
      <p:ext uri="{BB962C8B-B14F-4D97-AF65-F5344CB8AC3E}">
        <p14:creationId xmlns:p14="http://schemas.microsoft.com/office/powerpoint/2010/main" val="84025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u="sng" dirty="0" smtClean="0"/>
              <a:t>Only</a:t>
            </a:r>
            <a:r>
              <a:rPr lang="zh-CN" altLang="en-US" u="sng" dirty="0" smtClean="0"/>
              <a:t> </a:t>
            </a:r>
            <a:r>
              <a:rPr lang="en-US" altLang="zh-CN" u="sng" dirty="0" smtClean="0"/>
              <a:t>include</a:t>
            </a:r>
            <a:r>
              <a:rPr lang="zh-CN" altLang="en-US" u="sng" baseline="0" dirty="0" smtClean="0"/>
              <a:t> </a:t>
            </a:r>
            <a:r>
              <a:rPr lang="en-US" altLang="zh-CN" u="sng" baseline="0" dirty="0" smtClean="0"/>
              <a:t>right-hand</a:t>
            </a:r>
            <a:r>
              <a:rPr lang="zh-CN" altLang="en-US" u="sng" baseline="0" dirty="0" smtClean="0"/>
              <a:t> </a:t>
            </a:r>
            <a:r>
              <a:rPr lang="en-US" altLang="zh-CN" u="sng" baseline="0" dirty="0" smtClean="0"/>
              <a:t>writers</a:t>
            </a:r>
            <a:endParaRPr lang="en-US" dirty="0" smtClean="0"/>
          </a:p>
          <a:p>
            <a:r>
              <a:rPr lang="en-US" altLang="zh-CN" u="sng" dirty="0" smtClean="0"/>
              <a:t>One</a:t>
            </a:r>
            <a:r>
              <a:rPr lang="zh-CN" altLang="en-US" u="sng" dirty="0" smtClean="0"/>
              <a:t> </a:t>
            </a:r>
            <a:r>
              <a:rPr lang="en-US" altLang="zh-CN" u="sng" dirty="0" err="1" smtClean="0"/>
              <a:t>glm</a:t>
            </a:r>
            <a:r>
              <a:rPr lang="zh-CN" altLang="en-US" u="sng" dirty="0" smtClean="0"/>
              <a:t> </a:t>
            </a:r>
            <a:r>
              <a:rPr lang="en-US" altLang="zh-CN" u="sng" dirty="0" smtClean="0"/>
              <a:t>model</a:t>
            </a:r>
            <a:r>
              <a:rPr lang="zh-CN" altLang="en-US" u="sng" dirty="0" smtClean="0"/>
              <a:t> </a:t>
            </a:r>
            <a:r>
              <a:rPr lang="en-US" altLang="zh-CN" u="sng" dirty="0" smtClean="0"/>
              <a:t>for</a:t>
            </a:r>
            <a:r>
              <a:rPr lang="zh-CN" altLang="en-US" u="sng" dirty="0" smtClean="0"/>
              <a:t> </a:t>
            </a:r>
            <a:r>
              <a:rPr lang="en-US" altLang="zh-CN" u="sng" dirty="0" smtClean="0"/>
              <a:t>each</a:t>
            </a:r>
            <a:r>
              <a:rPr lang="zh-CN" altLang="en-US" u="sng" dirty="0" smtClean="0"/>
              <a:t> </a:t>
            </a:r>
            <a:r>
              <a:rPr lang="en-US" altLang="zh-CN" u="sng" dirty="0" err="1" smtClean="0"/>
              <a:t>valox</a:t>
            </a:r>
            <a:endParaRPr lang="en-US" altLang="zh-CN" u="sng" dirty="0" smtClean="0"/>
          </a:p>
          <a:p>
            <a:r>
              <a:rPr lang="en-US" altLang="zh-CN" dirty="0" smtClean="0"/>
              <a:t>Fixation:</a:t>
            </a:r>
            <a:r>
              <a:rPr lang="zh-CN" altLang="en-US" dirty="0" smtClean="0"/>
              <a:t> </a:t>
            </a:r>
            <a:r>
              <a:rPr lang="en-US" altLang="zh-CN" dirty="0" smtClean="0"/>
              <a:t>baseline</a:t>
            </a:r>
            <a:r>
              <a:rPr lang="zh-CN" altLang="en-US" dirty="0" smtClean="0"/>
              <a:t> </a:t>
            </a:r>
            <a:r>
              <a:rPr lang="en-US" altLang="zh-CN" dirty="0" smtClean="0"/>
              <a:t>(</a:t>
            </a:r>
            <a:r>
              <a:rPr lang="en-US" altLang="zh-CN" dirty="0" err="1" smtClean="0"/>
              <a:t>glm</a:t>
            </a:r>
            <a:r>
              <a:rPr lang="en-US" altLang="zh-CN" dirty="0" smtClean="0"/>
              <a:t>:</a:t>
            </a:r>
            <a:r>
              <a:rPr lang="zh-CN" altLang="en-US" baseline="0" dirty="0" smtClean="0"/>
              <a:t> </a:t>
            </a:r>
            <a:r>
              <a:rPr lang="en-US" altLang="zh-CN" dirty="0" smtClean="0"/>
              <a:t>intercept)</a:t>
            </a:r>
          </a:p>
          <a:p>
            <a:r>
              <a:rPr lang="en-US" altLang="zh-CN" dirty="0" smtClean="0"/>
              <a:t>Beta</a:t>
            </a:r>
            <a:r>
              <a:rPr lang="zh-CN" altLang="en-US" dirty="0" smtClean="0"/>
              <a:t> </a:t>
            </a:r>
            <a:r>
              <a:rPr lang="en-US" altLang="zh-CN" dirty="0" smtClean="0"/>
              <a:t>weight:</a:t>
            </a:r>
            <a:r>
              <a:rPr lang="zh-CN" altLang="en-US" dirty="0" smtClean="0"/>
              <a:t> </a:t>
            </a:r>
            <a:r>
              <a:rPr lang="en-US" altLang="zh-CN" dirty="0" smtClean="0"/>
              <a:t>relative</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baseline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13</a:t>
            </a:fld>
            <a:endParaRPr lang="en-US"/>
          </a:p>
        </p:txBody>
      </p:sp>
    </p:spTree>
    <p:extLst>
      <p:ext uri="{BB962C8B-B14F-4D97-AF65-F5344CB8AC3E}">
        <p14:creationId xmlns:p14="http://schemas.microsoft.com/office/powerpoint/2010/main" val="177932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14 literate adults</a:t>
            </a:r>
            <a:r>
              <a:rPr lang="en-US" sz="1200" kern="1200" baseline="0" dirty="0" smtClean="0">
                <a:solidFill>
                  <a:schemeClr val="tx1"/>
                </a:solidFill>
                <a:effectLst/>
                <a:latin typeface="+mn-lt"/>
                <a:ea typeface="+mn-ea"/>
                <a:cs typeface="+mn-cs"/>
              </a:rPr>
              <a:t> underwent fMRI scanning while performing these 5 tasks. The first task</a:t>
            </a:r>
            <a:r>
              <a:rPr lang="is-IS" sz="1200" kern="1200" baseline="0" dirty="0" smtClean="0">
                <a:solidFill>
                  <a:schemeClr val="tx1"/>
                </a:solidFill>
                <a:effectLst/>
                <a:latin typeface="+mn-lt"/>
                <a:ea typeface="+mn-ea"/>
                <a:cs typeface="+mn-cs"/>
              </a:rPr>
              <a:t>…</a:t>
            </a:r>
          </a:p>
          <a:p>
            <a:endParaRPr lang="is-IS" sz="1200" kern="1200" baseline="0" dirty="0" smtClean="0">
              <a:solidFill>
                <a:schemeClr val="tx1"/>
              </a:solidFill>
              <a:effectLst/>
              <a:latin typeface="+mn-lt"/>
              <a:ea typeface="+mn-ea"/>
              <a:cs typeface="+mn-cs"/>
            </a:endParaRPr>
          </a:p>
          <a:p>
            <a:r>
              <a:rPr lang="is-IS" sz="1200" kern="1200" baseline="0" dirty="0" smtClean="0">
                <a:solidFill>
                  <a:schemeClr val="tx1"/>
                </a:solidFill>
                <a:effectLst/>
                <a:latin typeface="+mn-lt"/>
                <a:ea typeface="+mn-ea"/>
                <a:cs typeface="+mn-cs"/>
              </a:rPr>
              <a:t>We can ask several questions with this design and I’ll highlight a few specifically.</a:t>
            </a:r>
          </a:p>
          <a:p>
            <a:endParaRPr lang="is-IS" sz="1200" kern="1200" baseline="0" dirty="0" smtClean="0">
              <a:solidFill>
                <a:schemeClr val="tx1"/>
              </a:solidFill>
              <a:effectLst/>
              <a:latin typeface="+mn-lt"/>
              <a:ea typeface="+mn-ea"/>
              <a:cs typeface="+mn-cs"/>
            </a:endParaRPr>
          </a:p>
          <a:p>
            <a:r>
              <a:rPr lang="en-US" dirty="0" smtClean="0">
                <a:solidFill>
                  <a:schemeClr val="tx1">
                    <a:lumMod val="65000"/>
                    <a:lumOff val="35000"/>
                  </a:schemeClr>
                </a:solidFill>
              </a:rPr>
              <a:t>Are there differences in responses to the visual percepts </a:t>
            </a:r>
          </a:p>
          <a:p>
            <a:r>
              <a:rPr lang="en-US" dirty="0" smtClean="0">
                <a:solidFill>
                  <a:schemeClr val="tx1">
                    <a:lumMod val="65000"/>
                    <a:lumOff val="35000"/>
                  </a:schemeClr>
                </a:solidFill>
              </a:rPr>
              <a:t>    experienced during handwriting?</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5BA3A5-1ACF-7843-A385-C331FCB6F905}"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908868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14 literate adults</a:t>
            </a:r>
            <a:r>
              <a:rPr lang="en-US" sz="1200" kern="1200" baseline="0" dirty="0" smtClean="0">
                <a:solidFill>
                  <a:schemeClr val="tx1"/>
                </a:solidFill>
                <a:effectLst/>
                <a:latin typeface="+mn-lt"/>
                <a:ea typeface="+mn-ea"/>
                <a:cs typeface="+mn-cs"/>
              </a:rPr>
              <a:t> underwent fMRI scanning while performing these 5 tasks. The first task</a:t>
            </a:r>
            <a:r>
              <a:rPr lang="is-IS" sz="1200" kern="1200" baseline="0" dirty="0" smtClean="0">
                <a:solidFill>
                  <a:schemeClr val="tx1"/>
                </a:solidFill>
                <a:effectLst/>
                <a:latin typeface="+mn-lt"/>
                <a:ea typeface="+mn-ea"/>
                <a:cs typeface="+mn-cs"/>
              </a:rPr>
              <a:t>…</a:t>
            </a:r>
          </a:p>
          <a:p>
            <a:endParaRPr lang="is-IS" sz="1200" kern="1200" baseline="0" dirty="0" smtClean="0">
              <a:solidFill>
                <a:schemeClr val="tx1"/>
              </a:solidFill>
              <a:effectLst/>
              <a:latin typeface="+mn-lt"/>
              <a:ea typeface="+mn-ea"/>
              <a:cs typeface="+mn-cs"/>
            </a:endParaRPr>
          </a:p>
          <a:p>
            <a:r>
              <a:rPr lang="is-IS" sz="1200" kern="1200" baseline="0" dirty="0" smtClean="0">
                <a:solidFill>
                  <a:schemeClr val="tx1"/>
                </a:solidFill>
                <a:effectLst/>
                <a:latin typeface="+mn-lt"/>
                <a:ea typeface="+mn-ea"/>
                <a:cs typeface="+mn-cs"/>
              </a:rPr>
              <a:t>We can ask several questions with this design and I’ll highlight a few specifically.</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5BA3A5-1ACF-7843-A385-C331FCB6F905}"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908868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that we’re only going to use: </a:t>
            </a:r>
            <a:r>
              <a:rPr lang="en-US" dirty="0" err="1" smtClean="0"/>
              <a:t>WatchDynamic_other</a:t>
            </a:r>
            <a:r>
              <a:rPr lang="en-US" dirty="0" smtClean="0"/>
              <a:t>, </a:t>
            </a:r>
            <a:r>
              <a:rPr lang="en-US" dirty="0" err="1" smtClean="0"/>
              <a:t>WatchStatic_own</a:t>
            </a:r>
            <a:r>
              <a:rPr lang="en-US" dirty="0" smtClean="0"/>
              <a:t>, </a:t>
            </a:r>
            <a:r>
              <a:rPr lang="en-US" dirty="0" err="1" smtClean="0"/>
              <a:t>WatchStatic_other</a:t>
            </a:r>
            <a:r>
              <a:rPr lang="en-US" dirty="0" smtClean="0"/>
              <a:t>, </a:t>
            </a:r>
            <a:r>
              <a:rPr lang="en-US" dirty="0" err="1" smtClean="0"/>
              <a:t>WatchStatic_typed</a:t>
            </a:r>
            <a:r>
              <a:rPr lang="en-US" dirty="0" smtClean="0"/>
              <a:t>.</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18</a:t>
            </a:fld>
            <a:endParaRPr lang="en-US"/>
          </a:p>
        </p:txBody>
      </p:sp>
    </p:spTree>
    <p:extLst>
      <p:ext uri="{BB962C8B-B14F-4D97-AF65-F5344CB8AC3E}">
        <p14:creationId xmlns:p14="http://schemas.microsoft.com/office/powerpoint/2010/main" val="267630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VP:</a:t>
            </a:r>
            <a:r>
              <a:rPr lang="zh-CN" altLang="en-US" dirty="0" smtClean="0"/>
              <a:t> </a:t>
            </a:r>
            <a:r>
              <a:rPr lang="en-US" altLang="zh-CN" dirty="0" smtClean="0"/>
              <a:t>perception</a:t>
            </a:r>
            <a:r>
              <a:rPr lang="zh-CN" altLang="en-US" baseline="0" dirty="0" smtClean="0"/>
              <a:t> </a:t>
            </a:r>
            <a:r>
              <a:rPr lang="en-US" altLang="zh-CN" baseline="0" dirty="0" smtClean="0"/>
              <a:t>ability</a:t>
            </a:r>
          </a:p>
          <a:p>
            <a:r>
              <a:rPr lang="en-US" altLang="zh-CN" dirty="0" smtClean="0"/>
              <a:t>Word</a:t>
            </a:r>
            <a:r>
              <a:rPr lang="zh-CN" altLang="en-US" baseline="0" dirty="0" smtClean="0"/>
              <a:t> </a:t>
            </a:r>
            <a:r>
              <a:rPr lang="en-US" altLang="zh-CN" baseline="0" dirty="0" smtClean="0"/>
              <a:t>attack:</a:t>
            </a:r>
            <a:r>
              <a:rPr lang="zh-CN" altLang="en-US" baseline="0" dirty="0" smtClean="0"/>
              <a:t> </a:t>
            </a:r>
            <a:r>
              <a:rPr lang="en-US" altLang="zh-CN" baseline="0" dirty="0" smtClean="0"/>
              <a:t>pronounce</a:t>
            </a:r>
            <a:r>
              <a:rPr lang="zh-CN" altLang="en-US" baseline="0" dirty="0" smtClean="0"/>
              <a:t> </a:t>
            </a:r>
            <a:r>
              <a:rPr lang="en-US" altLang="zh-CN" baseline="0" dirty="0" smtClean="0"/>
              <a:t>non-sense</a:t>
            </a:r>
            <a:r>
              <a:rPr lang="zh-CN" altLang="en-US" baseline="0" dirty="0" smtClean="0"/>
              <a:t> </a:t>
            </a:r>
            <a:r>
              <a:rPr lang="en-US" altLang="zh-CN" baseline="0" dirty="0" smtClean="0"/>
              <a:t>word</a:t>
            </a:r>
          </a:p>
          <a:p>
            <a:r>
              <a:rPr lang="en-US" altLang="zh-CN" baseline="0" dirty="0" smtClean="0"/>
              <a:t>Spelling</a:t>
            </a:r>
            <a:r>
              <a:rPr lang="zh-CN" altLang="en-US" baseline="0" dirty="0" smtClean="0"/>
              <a:t> </a:t>
            </a:r>
            <a:r>
              <a:rPr lang="en-US" altLang="zh-CN" baseline="0" dirty="0" smtClean="0"/>
              <a:t>of</a:t>
            </a:r>
            <a:r>
              <a:rPr lang="zh-CN" altLang="en-US" baseline="0" dirty="0" smtClean="0"/>
              <a:t> </a:t>
            </a:r>
            <a:r>
              <a:rPr lang="en-US" altLang="zh-CN" baseline="0" dirty="0" smtClean="0"/>
              <a:t>sounds:</a:t>
            </a:r>
            <a:r>
              <a:rPr lang="zh-CN" altLang="en-US" baseline="0" dirty="0" smtClean="0"/>
              <a:t> </a:t>
            </a:r>
            <a:r>
              <a:rPr lang="en-US" altLang="zh-CN" baseline="0" dirty="0" smtClean="0"/>
              <a:t>spell</a:t>
            </a:r>
            <a:r>
              <a:rPr lang="zh-CN" altLang="en-US" baseline="0" dirty="0" smtClean="0"/>
              <a:t> </a:t>
            </a:r>
            <a:r>
              <a:rPr lang="en-US" altLang="zh-CN" baseline="0" dirty="0" smtClean="0"/>
              <a:t>non-sense</a:t>
            </a:r>
            <a:r>
              <a:rPr lang="zh-CN" altLang="en-US" baseline="0" dirty="0" smtClean="0"/>
              <a:t> </a:t>
            </a:r>
            <a:r>
              <a:rPr lang="en-US" altLang="zh-CN" baseline="0" dirty="0" smtClean="0"/>
              <a:t>word</a:t>
            </a:r>
          </a:p>
          <a:p>
            <a:r>
              <a:rPr lang="en-US" altLang="zh-CN" baseline="0" dirty="0" smtClean="0"/>
              <a:t>Behavioral</a:t>
            </a:r>
            <a:r>
              <a:rPr lang="zh-CN" altLang="en-US" baseline="0" dirty="0" smtClean="0"/>
              <a:t> </a:t>
            </a:r>
            <a:r>
              <a:rPr lang="en-US" altLang="zh-CN" baseline="0" dirty="0" smtClean="0"/>
              <a:t>tests</a:t>
            </a:r>
            <a:r>
              <a:rPr lang="zh-CN" altLang="en-US" baseline="0" dirty="0" smtClean="0"/>
              <a:t> </a:t>
            </a:r>
            <a:r>
              <a:rPr lang="en-US" altLang="zh-CN" baseline="0" dirty="0" smtClean="0"/>
              <a:t>are</a:t>
            </a:r>
            <a:r>
              <a:rPr lang="zh-CN" altLang="en-US" baseline="0" dirty="0" smtClean="0"/>
              <a:t> </a:t>
            </a:r>
            <a:r>
              <a:rPr lang="en-US" altLang="zh-CN" baseline="0" dirty="0" smtClean="0"/>
              <a:t>highly</a:t>
            </a:r>
            <a:r>
              <a:rPr lang="zh-CN" altLang="en-US" baseline="0" dirty="0" smtClean="0"/>
              <a:t> </a:t>
            </a:r>
            <a:r>
              <a:rPr lang="en-US" altLang="zh-CN" baseline="0" dirty="0" smtClean="0"/>
              <a:t>correlated</a:t>
            </a:r>
          </a:p>
          <a:p>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19</a:t>
            </a:fld>
            <a:endParaRPr lang="en-US"/>
          </a:p>
        </p:txBody>
      </p:sp>
    </p:spTree>
    <p:extLst>
      <p:ext uri="{BB962C8B-B14F-4D97-AF65-F5344CB8AC3E}">
        <p14:creationId xmlns:p14="http://schemas.microsoft.com/office/powerpoint/2010/main" val="7420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were interested</a:t>
            </a:r>
            <a:r>
              <a:rPr lang="en-US" baseline="0" dirty="0" smtClean="0"/>
              <a:t> in how the neural system supporting handwriting changes over the course of basic literacy development and the effects of the different visual experiences provided by handwriting.</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21</a:t>
            </a:fld>
            <a:endParaRPr lang="en-US"/>
          </a:p>
        </p:txBody>
      </p:sp>
    </p:spTree>
    <p:extLst>
      <p:ext uri="{BB962C8B-B14F-4D97-AF65-F5344CB8AC3E}">
        <p14:creationId xmlns:p14="http://schemas.microsoft.com/office/powerpoint/2010/main" val="840257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h</a:t>
            </a:r>
            <a:r>
              <a:rPr lang="is-IS" sz="1200" kern="1200" dirty="0" smtClean="0">
                <a:solidFill>
                  <a:schemeClr val="tx1"/>
                </a:solidFill>
                <a:effectLst/>
                <a:latin typeface="+mn-lt"/>
                <a:ea typeface="+mn-ea"/>
                <a:cs typeface="+mn-cs"/>
              </a:rPr>
              <a:t>ere are so many people to acknowledge, </a:t>
            </a:r>
            <a:endParaRPr lang="en-US" sz="1200" kern="1200" dirty="0" smtClean="0">
              <a:solidFill>
                <a:schemeClr val="tx1"/>
              </a:solidFill>
              <a:effectLst/>
              <a:latin typeface="+mn-lt"/>
              <a:ea typeface="+mn-ea"/>
              <a:cs typeface="+mn-cs"/>
            </a:endParaRPr>
          </a:p>
          <a:p>
            <a:r>
              <a:rPr lang="is-IS" sz="1200" kern="1200" dirty="0" smtClean="0">
                <a:solidFill>
                  <a:schemeClr val="tx1"/>
                </a:solidFill>
                <a:effectLst/>
                <a:latin typeface="+mn-lt"/>
                <a:ea typeface="+mn-ea"/>
                <a:cs typeface="+mn-cs"/>
              </a:rPr>
              <a:t>* so many wonderful people who have contributed to this project. I’d like to thank my wonderful R</a:t>
            </a:r>
            <a:r>
              <a:rPr lang="en-US" sz="1200" kern="1200" dirty="0" smtClean="0">
                <a:solidFill>
                  <a:schemeClr val="tx1"/>
                </a:solidFill>
                <a:effectLst/>
                <a:latin typeface="+mn-lt"/>
                <a:ea typeface="+mn-ea"/>
                <a:cs typeface="+mn-cs"/>
              </a:rPr>
              <a:t>As, all of my advisors, and the many people who have been so supportive at every stage of the development of the writing tablet. </a:t>
            </a:r>
          </a:p>
          <a:p>
            <a:r>
              <a:rPr lang="en-US" sz="1200" kern="1200" dirty="0" smtClean="0">
                <a:solidFill>
                  <a:schemeClr val="tx1"/>
                </a:solidFill>
                <a:effectLst/>
                <a:latin typeface="+mn-lt"/>
                <a:ea typeface="+mn-ea"/>
                <a:cs typeface="+mn-cs"/>
              </a:rPr>
              <a:t>*I’d especially like to thank the Imaging Research Facility here in PBS, who supported all of the fMRI scans.</a:t>
            </a:r>
          </a:p>
          <a:p>
            <a:r>
              <a:rPr lang="is-IS" sz="1200" kern="1200" dirty="0" smtClean="0">
                <a:solidFill>
                  <a:schemeClr val="tx1"/>
                </a:solidFill>
                <a:effectLst/>
                <a:latin typeface="+mn-lt"/>
                <a:ea typeface="+mn-ea"/>
                <a:cs typeface="+mn-cs"/>
              </a:rPr>
              <a:t>*… and thanks to you all for your time and attention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5BA3A5-1ACF-7843-A385-C331FCB6F905}" type="slidenum">
              <a:rPr lang="en-US" smtClean="0"/>
              <a:t>22</a:t>
            </a:fld>
            <a:endParaRPr lang="en-US"/>
          </a:p>
        </p:txBody>
      </p:sp>
    </p:spTree>
    <p:extLst>
      <p:ext uri="{BB962C8B-B14F-4D97-AF65-F5344CB8AC3E}">
        <p14:creationId xmlns:p14="http://schemas.microsoft.com/office/powerpoint/2010/main" val="8845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a:rPr>
              <a:t>There are many different ideas about how the brain functions. One of the most prominent, particularly for visual processing in the brain, is the dual streams hypothesis of vision.</a:t>
            </a:r>
          </a:p>
          <a:p>
            <a:endParaRPr lang="en-US" baseline="0" dirty="0" smtClean="0">
              <a:sym typeface="Wingdings"/>
            </a:endParaRPr>
          </a:p>
          <a:p>
            <a:r>
              <a:rPr lang="is-IS" baseline="0" dirty="0" smtClean="0">
                <a:sym typeface="Wingdings"/>
              </a:rPr>
              <a:t>Ventral stream ~ object recognition and identification, meaning, conscious</a:t>
            </a:r>
          </a:p>
          <a:p>
            <a:r>
              <a:rPr lang="is-IS" baseline="0" dirty="0" smtClean="0">
                <a:sym typeface="Wingdings"/>
              </a:rPr>
              <a:t>Dorsal stream ~ reach to grasp, hand position, unconscious</a:t>
            </a:r>
          </a:p>
          <a:p>
            <a:endParaRPr lang="is-IS" baseline="0" dirty="0" smtClean="0">
              <a:sym typeface="Wingdings"/>
            </a:endParaRPr>
          </a:p>
          <a:p>
            <a:r>
              <a:rPr lang="is-IS" baseline="0" dirty="0" smtClean="0">
                <a:sym typeface="Wingdings"/>
              </a:rPr>
              <a:t>In this framework, areas of the brain behind the central sulcus are thought of as being largely sensorimotor in nature and areas in front of the central sulcus are thought of as being largely motor in nature. I’d like to add a huge disclaimer here, that I certainly am not claiming that this area is all about sensory systems and the front does only motor processes. For instance, the IFG in frontal cortex is associated with speech as is the superior temporal gyrus. I’m only saying that at a distance, this framework focuses on the sensory and mainly visual processes happening in the back and the motor processes happening in the front.</a:t>
            </a:r>
          </a:p>
          <a:p>
            <a:endParaRPr lang="is-IS" baseline="0" dirty="0" smtClean="0">
              <a:sym typeface="Wingdings"/>
            </a:endParaRPr>
          </a:p>
          <a:p>
            <a:r>
              <a:rPr lang="is-IS" baseline="0" dirty="0" smtClean="0">
                <a:sym typeface="Wingdings"/>
              </a:rPr>
              <a:t>A lot of the early work on visual processing started by investigating responses in the ventral visual stream. They found selective responses for many object domains, for instance faces and places, but also for learned objects such as words. And what I’d like to demonstrate today is that we might be missing important information about how the brain supports perceptual processes by focusing primarily on the ventral visual stream. There may be recognition processes occuring in the dorsal visual stream, as well, and studying these might help us better understand how we come to know the meaning of objects.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Letters are a case in point. There has been much work on understanding letter processing in the ventral visual stream and relating that to our experience handwriting, yet our knowledge of how the dorsal stream participates in handwriting and letter recognition is still limited.</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EF3FBC61-8000-BB49-8A32-880187A8ADB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77342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From a 4.5 year old child</a:t>
            </a:r>
          </a:p>
          <a:p>
            <a:pPr marL="0" indent="0">
              <a:buFontTx/>
              <a:buNone/>
            </a:pPr>
            <a:endParaRPr lang="en-US" baseline="0" dirty="0" smtClean="0"/>
          </a:p>
          <a:p>
            <a:pPr marL="0" indent="0">
              <a:buFontTx/>
              <a:buNone/>
            </a:pPr>
            <a:r>
              <a:rPr lang="en-US" baseline="0" dirty="0" smtClean="0"/>
              <a:t>Handwriting is a complex behavior. As an adult who is basically an expert at handwriting, it can feel like a unified behavior. Consequently, most of the handwriting research has studied handwriting as a single behavior. But a quick glance at a young child who is still learning how to write indicates that this action – the production of handwritten letters – is complex.</a:t>
            </a:r>
          </a:p>
          <a:p>
            <a:pPr marL="0" indent="0">
              <a:buFontTx/>
              <a:buNone/>
            </a:pPr>
            <a:endParaRPr lang="en-US" baseline="0" dirty="0" smtClean="0"/>
          </a:p>
          <a:p>
            <a:pPr marL="0" indent="0">
              <a:buFontTx/>
              <a:buNone/>
            </a:pPr>
            <a:r>
              <a:rPr lang="en-US" baseline="0" dirty="0" smtClean="0"/>
              <a:t>There are many things going on, but there are at least 2 major processes: motor and visual. The motor component pertains to the use of dexterity and fine motor control. But there is an often overlooked visual component that pertains to the visual perception of the letter forms produced during handwriting. </a:t>
            </a:r>
          </a:p>
          <a:p>
            <a:pPr marL="0" indent="0">
              <a:buFontTx/>
              <a:buNone/>
            </a:pPr>
            <a:endParaRPr lang="en-US" baseline="0" dirty="0" smtClean="0"/>
          </a:p>
          <a:p>
            <a:r>
              <a:rPr lang="en-US" dirty="0" smtClean="0"/>
              <a:t>The</a:t>
            </a:r>
            <a:r>
              <a:rPr lang="en-US" baseline="0" dirty="0" smtClean="0"/>
              <a:t> visual percepts created are somewhat messy due to the immaturity of the fine motor system. For instance, </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3</a:t>
            </a:fld>
            <a:endParaRPr lang="en-US"/>
          </a:p>
        </p:txBody>
      </p:sp>
    </p:spTree>
    <p:extLst>
      <p:ext uri="{BB962C8B-B14F-4D97-AF65-F5344CB8AC3E}">
        <p14:creationId xmlns:p14="http://schemas.microsoft.com/office/powerpoint/2010/main" val="644825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were interested</a:t>
            </a:r>
            <a:r>
              <a:rPr lang="en-US" baseline="0" dirty="0" smtClean="0"/>
              <a:t> in how the neural system supporting handwriting changes over the course of basic literacy development and the effects of the different visual experiences provided by handwriting.</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4</a:t>
            </a:fld>
            <a:endParaRPr lang="en-US"/>
          </a:p>
        </p:txBody>
      </p:sp>
    </p:spTree>
    <p:extLst>
      <p:ext uri="{BB962C8B-B14F-4D97-AF65-F5344CB8AC3E}">
        <p14:creationId xmlns:p14="http://schemas.microsoft.com/office/powerpoint/2010/main" val="90306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look at how the brain supports letter production at these different levels of experience, we asked early-literate children, literate children, and literate adults to write and perceive individual letters in an fMRI scanner.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35B7B1-640F-3B4A-B8E1-AB35B50E2578}" type="slidenum">
              <a:rPr lang="en-US" smtClean="0"/>
              <a:t>5</a:t>
            </a:fld>
            <a:endParaRPr lang="en-US"/>
          </a:p>
        </p:txBody>
      </p:sp>
    </p:spTree>
    <p:extLst>
      <p:ext uri="{BB962C8B-B14F-4D97-AF65-F5344CB8AC3E}">
        <p14:creationId xmlns:p14="http://schemas.microsoft.com/office/powerpoint/2010/main" val="398764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14 literate adults</a:t>
            </a:r>
            <a:r>
              <a:rPr lang="en-US" sz="1200" kern="1200" baseline="0" dirty="0" smtClean="0">
                <a:solidFill>
                  <a:schemeClr val="tx1"/>
                </a:solidFill>
                <a:effectLst/>
                <a:latin typeface="+mn-lt"/>
                <a:ea typeface="+mn-ea"/>
                <a:cs typeface="+mn-cs"/>
              </a:rPr>
              <a:t> underwent fMRI scanning while performing these 5 tasks. The first task</a:t>
            </a:r>
            <a:r>
              <a:rPr lang="is-IS" sz="1200" kern="1200" baseline="0" dirty="0" smtClean="0">
                <a:solidFill>
                  <a:schemeClr val="tx1"/>
                </a:solidFill>
                <a:effectLst/>
                <a:latin typeface="+mn-lt"/>
                <a:ea typeface="+mn-ea"/>
                <a:cs typeface="+mn-cs"/>
              </a:rPr>
              <a:t>…</a:t>
            </a:r>
          </a:p>
          <a:p>
            <a:endParaRPr lang="is-IS" sz="1200" kern="1200" baseline="0" dirty="0" smtClean="0">
              <a:solidFill>
                <a:schemeClr val="tx1"/>
              </a:solidFill>
              <a:effectLst/>
              <a:latin typeface="+mn-lt"/>
              <a:ea typeface="+mn-ea"/>
              <a:cs typeface="+mn-cs"/>
            </a:endParaRPr>
          </a:p>
          <a:p>
            <a:r>
              <a:rPr lang="is-IS" sz="1200" kern="1200" baseline="0" dirty="0" smtClean="0">
                <a:solidFill>
                  <a:schemeClr val="tx1"/>
                </a:solidFill>
                <a:effectLst/>
                <a:latin typeface="+mn-lt"/>
                <a:ea typeface="+mn-ea"/>
                <a:cs typeface="+mn-cs"/>
              </a:rPr>
              <a:t>We can ask several questions with this design and I’ll highlight a few specifically.</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5BA3A5-1ACF-7843-A385-C331FCB6F905}"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79109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were interested</a:t>
            </a:r>
            <a:r>
              <a:rPr lang="en-US" baseline="0" dirty="0" smtClean="0"/>
              <a:t> in how the neural system supporting handwriting changes over the course of basic literacy development and the effects of the different visual experiences provided by handwriting.</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8</a:t>
            </a:fld>
            <a:endParaRPr lang="en-US"/>
          </a:p>
        </p:txBody>
      </p:sp>
    </p:spTree>
    <p:extLst>
      <p:ext uri="{BB962C8B-B14F-4D97-AF65-F5344CB8AC3E}">
        <p14:creationId xmlns:p14="http://schemas.microsoft.com/office/powerpoint/2010/main" val="1713221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results indicate that the early stages of handwriting are supported by a parietal-frontal neural system that begins to incorporate ventral-temporal cortex with experience. The incorporation of ventral-temporal cortex into the pre-literate frontal-parietal handwriting system corresponds to the onset of ventral-temporal response during letter perception.</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9</a:t>
            </a:fld>
            <a:endParaRPr lang="en-US"/>
          </a:p>
        </p:txBody>
      </p:sp>
    </p:spTree>
    <p:extLst>
      <p:ext uri="{BB962C8B-B14F-4D97-AF65-F5344CB8AC3E}">
        <p14:creationId xmlns:p14="http://schemas.microsoft.com/office/powerpoint/2010/main" val="1523793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were interested</a:t>
            </a:r>
            <a:r>
              <a:rPr lang="en-US" baseline="0" dirty="0" smtClean="0"/>
              <a:t> in how the neural system supporting handwriting changes over the course of basic literacy development and the effects of the different visual experiences provided by handwriting.</a:t>
            </a:r>
            <a:endParaRPr lang="en-US" dirty="0"/>
          </a:p>
        </p:txBody>
      </p:sp>
      <p:sp>
        <p:nvSpPr>
          <p:cNvPr id="4" name="Slide Number Placeholder 3"/>
          <p:cNvSpPr>
            <a:spLocks noGrp="1"/>
          </p:cNvSpPr>
          <p:nvPr>
            <p:ph type="sldNum" sz="quarter" idx="10"/>
          </p:nvPr>
        </p:nvSpPr>
        <p:spPr/>
        <p:txBody>
          <a:bodyPr/>
          <a:lstStyle/>
          <a:p>
            <a:fld id="{0C24251C-CF42-6948-AAA4-2281B6303F07}" type="slidenum">
              <a:rPr lang="en-US" smtClean="0"/>
              <a:t>11</a:t>
            </a:fld>
            <a:endParaRPr lang="en-US"/>
          </a:p>
        </p:txBody>
      </p:sp>
    </p:spTree>
    <p:extLst>
      <p:ext uri="{BB962C8B-B14F-4D97-AF65-F5344CB8AC3E}">
        <p14:creationId xmlns:p14="http://schemas.microsoft.com/office/powerpoint/2010/main" val="967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538F4F-ACEC-034A-B976-E79207C7BF73}"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1173569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38F4F-ACEC-034A-B976-E79207C7BF73}"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3207485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38F4F-ACEC-034A-B976-E79207C7BF73}"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281388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3438134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2083842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3687474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297901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7" name="Slide Number Placeholder 6"/>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4263596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8" name="Footer Placeholder 7"/>
          <p:cNvSpPr>
            <a:spLocks noGrp="1"/>
          </p:cNvSpPr>
          <p:nvPr>
            <p:ph type="ftr" sz="quarter" idx="11"/>
          </p:nvPr>
        </p:nvSpPr>
        <p:spPr>
          <a:xfrm>
            <a:off x="1120588" y="188259"/>
            <a:ext cx="2895600" cy="365125"/>
          </a:xfrm>
        </p:spPr>
        <p:txBody>
          <a:bodyPr/>
          <a:lstStyle/>
          <a:p>
            <a:endParaRPr lang="en-US">
              <a:solidFill>
                <a:prstClr val="black">
                  <a:lumMod val="65000"/>
                  <a:lumOff val="35000"/>
                </a:prstClr>
              </a:solidFill>
              <a:latin typeface="Century Gothic"/>
            </a:endParaRPr>
          </a:p>
        </p:txBody>
      </p:sp>
      <p:sp>
        <p:nvSpPr>
          <p:cNvPr id="9" name="Slide Number Placeholder 8"/>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76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5" name="Slide Number Placeholder 4"/>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3906233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4" name="Slide Number Placeholder 3"/>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76438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38F4F-ACEC-034A-B976-E79207C7BF73}"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1523570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7" name="Slide Number Placeholder 6"/>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1876893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7" name="Slide Number Placeholder 6"/>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4092511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4215674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696564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extLst>
      <p:ext uri="{BB962C8B-B14F-4D97-AF65-F5344CB8AC3E}">
        <p14:creationId xmlns:p14="http://schemas.microsoft.com/office/powerpoint/2010/main" val="2985870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3421018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solidFill>
                  <a:prstClr val="black">
                    <a:lumMod val="65000"/>
                    <a:lumOff val="35000"/>
                  </a:prstClr>
                </a:solidFill>
                <a:latin typeface="Century Gothic"/>
              </a:rPr>
              <a:pPr/>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12"/>
          </p:nvPr>
        </p:nvSpPr>
        <p:spPr/>
        <p:txBody>
          <a:bodyPr/>
          <a:lstStyle/>
          <a:p>
            <a:fld id="{4A822907-8A9D-4F6B-98F6-913902AD56B5}" type="slidenum">
              <a:rPr lang="en-US" smtClean="0">
                <a:solidFill>
                  <a:prstClr val="black">
                    <a:lumMod val="65000"/>
                    <a:lumOff val="35000"/>
                  </a:prstClr>
                </a:solidFill>
                <a:latin typeface="Century Gothic"/>
              </a:rPr>
              <a:pPr/>
              <a:t>‹#›</a:t>
            </a:fld>
            <a:endParaRPr lang="en-US">
              <a:solidFill>
                <a:prstClr val="black">
                  <a:lumMod val="65000"/>
                  <a:lumOff val="35000"/>
                </a:prstClr>
              </a:solidFill>
              <a:latin typeface="Century Gothic"/>
            </a:endParaRPr>
          </a:p>
        </p:txBody>
      </p:sp>
    </p:spTree>
    <p:extLst>
      <p:ext uri="{BB962C8B-B14F-4D97-AF65-F5344CB8AC3E}">
        <p14:creationId xmlns:p14="http://schemas.microsoft.com/office/powerpoint/2010/main" val="2379819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4756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514365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extLst>
      <p:ext uri="{BB962C8B-B14F-4D97-AF65-F5344CB8AC3E}">
        <p14:creationId xmlns:p14="http://schemas.microsoft.com/office/powerpoint/2010/main" val="163476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538F4F-ACEC-034A-B976-E79207C7BF73}"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1380410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3929060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671302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8" name="Footer Placeholder 7"/>
          <p:cNvSpPr>
            <a:spLocks noGrp="1"/>
          </p:cNvSpPr>
          <p:nvPr>
            <p:ph type="ftr" sz="quarter" idx="11"/>
          </p:nvPr>
        </p:nvSpPr>
        <p:spPr>
          <a:xfrm>
            <a:off x="1120588" y="188259"/>
            <a:ext cx="2895600" cy="365125"/>
          </a:xfrm>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781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718128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678676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8708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58145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extLst>
      <p:ext uri="{BB962C8B-B14F-4D97-AF65-F5344CB8AC3E}">
        <p14:creationId xmlns:p14="http://schemas.microsoft.com/office/powerpoint/2010/main" val="12168875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extLst>
      <p:ext uri="{BB962C8B-B14F-4D97-AF65-F5344CB8AC3E}">
        <p14:creationId xmlns:p14="http://schemas.microsoft.com/office/powerpoint/2010/main" val="696665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extLst>
      <p:ext uri="{BB962C8B-B14F-4D97-AF65-F5344CB8AC3E}">
        <p14:creationId xmlns:p14="http://schemas.microsoft.com/office/powerpoint/2010/main" val="181957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538F4F-ACEC-034A-B976-E79207C7BF73}"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1709604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9197534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solidFill>
                  <a:prstClr val="black">
                    <a:lumMod val="65000"/>
                    <a:lumOff val="35000"/>
                  </a:prstClr>
                </a:solidFill>
              </a:rPr>
              <a:pPr/>
              <a:t>1/23/18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5FD889E0-CAB2-4699-909D-B9A88D47ACBE}"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510476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538F4F-ACEC-034A-B976-E79207C7BF73}"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2346071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538F4F-ACEC-034A-B976-E79207C7BF73}"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47231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38F4F-ACEC-034A-B976-E79207C7BF73}"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366337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38F4F-ACEC-034A-B976-E79207C7BF73}"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234505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38F4F-ACEC-034A-B976-E79207C7BF73}"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DD930-4AA5-D647-8727-7E51E00C5C24}" type="slidenum">
              <a:rPr lang="en-US" smtClean="0"/>
              <a:t>‹#›</a:t>
            </a:fld>
            <a:endParaRPr lang="en-US"/>
          </a:p>
        </p:txBody>
      </p:sp>
    </p:spTree>
    <p:extLst>
      <p:ext uri="{BB962C8B-B14F-4D97-AF65-F5344CB8AC3E}">
        <p14:creationId xmlns:p14="http://schemas.microsoft.com/office/powerpoint/2010/main" val="987172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38F4F-ACEC-034A-B976-E79207C7BF73}" type="datetimeFigureOut">
              <a:rPr lang="en-US" smtClean="0"/>
              <a:t>1/23/18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DD930-4AA5-D647-8727-7E51E00C5C24}" type="slidenum">
              <a:rPr lang="en-US" smtClean="0"/>
              <a:t>‹#›</a:t>
            </a:fld>
            <a:endParaRPr lang="en-US"/>
          </a:p>
        </p:txBody>
      </p:sp>
    </p:spTree>
    <p:extLst>
      <p:ext uri="{BB962C8B-B14F-4D97-AF65-F5344CB8AC3E}">
        <p14:creationId xmlns:p14="http://schemas.microsoft.com/office/powerpoint/2010/main" val="2493800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defTabSz="914400"/>
            <a:fld id="{70FAA508-F0CD-46EA-95FB-26B559A0B5D9}" type="datetimeFigureOut">
              <a:rPr lang="en-US" smtClean="0">
                <a:solidFill>
                  <a:prstClr val="black">
                    <a:lumMod val="65000"/>
                    <a:lumOff val="35000"/>
                  </a:prstClr>
                </a:solidFill>
                <a:latin typeface="Century Gothic"/>
              </a:rPr>
              <a:pPr defTabSz="914400"/>
              <a:t>1/23/18</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defTabSz="914400"/>
            <a:endParaRPr lang="en-US">
              <a:solidFill>
                <a:prstClr val="black">
                  <a:lumMod val="65000"/>
                  <a:lumOff val="35000"/>
                </a:prstClr>
              </a:solidFill>
              <a:latin typeface="Century Gothic"/>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defTabSz="914400"/>
            <a:fld id="{4A822907-8A9D-4F6B-98F6-913902AD56B5}" type="slidenum">
              <a:rPr lang="en-US" smtClean="0">
                <a:solidFill>
                  <a:prstClr val="black">
                    <a:lumMod val="65000"/>
                    <a:lumOff val="35000"/>
                  </a:prstClr>
                </a:solidFill>
                <a:latin typeface="Century Gothic"/>
              </a:rPr>
              <a:pPr defTabSz="914400"/>
              <a:t>‹#›</a:t>
            </a:fld>
            <a:endParaRPr lang="en-US">
              <a:solidFill>
                <a:prstClr val="black">
                  <a:lumMod val="65000"/>
                  <a:lumOff val="35000"/>
                </a:prstClr>
              </a:solidFill>
              <a:latin typeface="Century Gothic"/>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latin typeface="Century Gothic"/>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latin typeface="Century Gothic"/>
            </a:endParaRPr>
          </a:p>
        </p:txBody>
      </p:sp>
    </p:spTree>
    <p:extLst>
      <p:ext uri="{BB962C8B-B14F-4D97-AF65-F5344CB8AC3E}">
        <p14:creationId xmlns:p14="http://schemas.microsoft.com/office/powerpoint/2010/main" val="1726287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defTabSz="914400"/>
            <a:fld id="{4251665B-C24A-4702-B522-6A4334602E03}" type="datetimeFigureOut">
              <a:rPr lang="en-US" smtClean="0">
                <a:solidFill>
                  <a:prstClr val="black">
                    <a:lumMod val="65000"/>
                    <a:lumOff val="35000"/>
                  </a:prstClr>
                </a:solidFill>
              </a:rPr>
              <a:pPr defTabSz="914400"/>
              <a:t>1/23/18</a:t>
            </a:fld>
            <a:endParaRPr lang="en-US">
              <a:solidFill>
                <a:prstClr val="black">
                  <a:lumMod val="65000"/>
                  <a:lumOff val="35000"/>
                </a:prstClr>
              </a:solidFill>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defTabSz="914400"/>
            <a:endParaRPr lang="en-US">
              <a:solidFill>
                <a:prstClr val="black">
                  <a:lumMod val="65000"/>
                  <a:lumOff val="35000"/>
                </a:prstClr>
              </a:solidFill>
            </a:endParaRP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defTabSz="914400"/>
            <a:fld id="{5FD889E0-CAB2-4699-909D-B9A88D47ACBE}" type="slidenum">
              <a:rPr lang="en-US" smtClean="0">
                <a:solidFill>
                  <a:prstClr val="black">
                    <a:lumMod val="65000"/>
                    <a:lumOff val="35000"/>
                  </a:prstClr>
                </a:solidFill>
              </a:rPr>
              <a:pPr defTabSz="914400"/>
              <a:t>‹#›</a:t>
            </a:fld>
            <a:endParaRPr lang="en-US">
              <a:solidFill>
                <a:prstClr val="black">
                  <a:lumMod val="65000"/>
                  <a:lumOff val="35000"/>
                </a:prstClr>
              </a:solidFill>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a:solidFill>
                <a:prstClr val="white"/>
              </a:solidFill>
            </a:endParaRPr>
          </a:p>
        </p:txBody>
      </p:sp>
    </p:spTree>
    <p:extLst>
      <p:ext uri="{BB962C8B-B14F-4D97-AF65-F5344CB8AC3E}">
        <p14:creationId xmlns:p14="http://schemas.microsoft.com/office/powerpoint/2010/main" val="146965244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56.png"/><Relationship Id="rId5" Type="http://schemas.microsoft.com/office/2007/relationships/hdphoto" Target="../media/hdphoto10.wdp"/><Relationship Id="rId6" Type="http://schemas.openxmlformats.org/officeDocument/2006/relationships/image" Target="../media/image57.png"/><Relationship Id="rId7" Type="http://schemas.openxmlformats.org/officeDocument/2006/relationships/image" Target="../media/image54.png"/><Relationship Id="rId8" Type="http://schemas.microsoft.com/office/2007/relationships/hdphoto" Target="../media/hdphoto11.wdp"/><Relationship Id="rId1" Type="http://schemas.openxmlformats.org/officeDocument/2006/relationships/slideLayout" Target="../slideLayouts/slideLayout18.xml"/><Relationship Id="rId2"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9.wdp"/><Relationship Id="rId5" Type="http://schemas.openxmlformats.org/officeDocument/2006/relationships/image" Target="../media/image56.png"/><Relationship Id="rId6" Type="http://schemas.microsoft.com/office/2007/relationships/hdphoto" Target="../media/hdphoto10.wdp"/><Relationship Id="rId7" Type="http://schemas.openxmlformats.org/officeDocument/2006/relationships/image" Target="../media/image57.png"/><Relationship Id="rId8" Type="http://schemas.openxmlformats.org/officeDocument/2006/relationships/image" Target="../media/image54.png"/><Relationship Id="rId9" Type="http://schemas.microsoft.com/office/2007/relationships/hdphoto" Target="../media/hdphoto11.wdp"/><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8.png"/><Relationship Id="rId3"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1.png"/></Relationships>
</file>

<file path=ppt/slides/_rels/slide17.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png"/><Relationship Id="rId9" Type="http://schemas.openxmlformats.org/officeDocument/2006/relationships/image" Target="../media/image3.png"/><Relationship Id="rId10" Type="http://schemas.microsoft.com/office/2007/relationships/hdphoto" Target="../media/hdphoto1.wdp"/><Relationship Id="rId11" Type="http://schemas.microsoft.com/office/2007/relationships/hdphoto" Target="../media/hdphoto2.wdp"/><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jpg"/><Relationship Id="rId7" Type="http://schemas.openxmlformats.org/officeDocument/2006/relationships/image" Target="../media/image67.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notesSlide" Target="../notesSlides/notesSlide3.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jpg"/><Relationship Id="rId21" Type="http://schemas.openxmlformats.org/officeDocument/2006/relationships/image" Target="../media/image29.jpg"/><Relationship Id="rId22" Type="http://schemas.openxmlformats.org/officeDocument/2006/relationships/image" Target="../media/image30.jpeg"/><Relationship Id="rId23" Type="http://schemas.openxmlformats.org/officeDocument/2006/relationships/image" Target="../media/image31.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1.jpe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3.jpg"/><Relationship Id="rId1" Type="http://schemas.openxmlformats.org/officeDocument/2006/relationships/slideLayout" Target="../slideLayouts/slideLayout19.xml"/><Relationship Id="rId2" Type="http://schemas.openxmlformats.org/officeDocument/2006/relationships/image" Target="../media/image32.jpg"/></Relationships>
</file>

<file path=ppt/slides/_rels/slide7.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1.jpg"/><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1" Type="http://schemas.openxmlformats.org/officeDocument/2006/relationships/image" Target="../media/image52.png"/><Relationship Id="rId12" Type="http://schemas.microsoft.com/office/2007/relationships/hdphoto" Target="../media/hdphoto6.wdp"/><Relationship Id="rId13" Type="http://schemas.openxmlformats.org/officeDocument/2006/relationships/image" Target="../media/image53.png"/><Relationship Id="rId14" Type="http://schemas.microsoft.com/office/2007/relationships/hdphoto" Target="../media/hdphoto7.wdp"/><Relationship Id="rId15" Type="http://schemas.openxmlformats.org/officeDocument/2006/relationships/image" Target="../media/image54.png"/><Relationship Id="rId16" Type="http://schemas.microsoft.com/office/2007/relationships/hdphoto" Target="../media/hdphoto8.wdp"/><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8.png"/><Relationship Id="rId4" Type="http://schemas.microsoft.com/office/2007/relationships/hdphoto" Target="../media/hdphoto3.wdp"/><Relationship Id="rId5" Type="http://schemas.openxmlformats.org/officeDocument/2006/relationships/image" Target="../media/image49.png"/><Relationship Id="rId6" Type="http://schemas.microsoft.com/office/2007/relationships/hdphoto" Target="../media/hdphoto4.wdp"/><Relationship Id="rId7" Type="http://schemas.openxmlformats.org/officeDocument/2006/relationships/image" Target="../media/image50.png"/><Relationship Id="rId8" Type="http://schemas.microsoft.com/office/2007/relationships/hdphoto" Target="../media/hdphoto5.wdp"/><Relationship Id="rId9" Type="http://schemas.openxmlformats.org/officeDocument/2006/relationships/image" Target="../media/image51.png"/><Relationship Id="rId10" Type="http://schemas.microsoft.com/office/2007/relationships/hdphoto"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spect="1"/>
          </p:cNvSpPr>
          <p:nvPr/>
        </p:nvSpPr>
        <p:spPr>
          <a:xfrm>
            <a:off x="-150743" y="-122808"/>
            <a:ext cx="9430465" cy="71118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0743" y="3320287"/>
            <a:ext cx="9445486" cy="1938992"/>
          </a:xfrm>
          <a:prstGeom prst="rect">
            <a:avLst/>
          </a:prstGeom>
          <a:solidFill>
            <a:schemeClr val="tx1">
              <a:lumMod val="85000"/>
              <a:lumOff val="15000"/>
            </a:schemeClr>
          </a:solidFill>
        </p:spPr>
        <p:txBody>
          <a:bodyPr wrap="square" rtlCol="0">
            <a:spAutoFit/>
          </a:bodyPr>
          <a:lstStyle/>
          <a:p>
            <a:pPr lvl="1"/>
            <a:r>
              <a:rPr lang="en-US" sz="4000" dirty="0" smtClean="0">
                <a:solidFill>
                  <a:schemeClr val="bg1"/>
                </a:solidFill>
                <a:latin typeface="Century Gothic"/>
                <a:cs typeface="Century Gothic"/>
              </a:rPr>
              <a:t>The development of brain </a:t>
            </a:r>
            <a:r>
              <a:rPr lang="en-US" sz="4000" dirty="0">
                <a:solidFill>
                  <a:schemeClr val="bg1"/>
                </a:solidFill>
                <a:latin typeface="Century Gothic"/>
                <a:cs typeface="Century Gothic"/>
              </a:rPr>
              <a:t>s</a:t>
            </a:r>
            <a:r>
              <a:rPr lang="en-US" sz="4000" dirty="0" smtClean="0">
                <a:solidFill>
                  <a:schemeClr val="bg1"/>
                </a:solidFill>
                <a:latin typeface="Century Gothic"/>
                <a:cs typeface="Century Gothic"/>
              </a:rPr>
              <a:t>ystems </a:t>
            </a:r>
            <a:r>
              <a:rPr lang="en-US" sz="4000" dirty="0">
                <a:solidFill>
                  <a:schemeClr val="bg1"/>
                </a:solidFill>
                <a:latin typeface="Century Gothic"/>
                <a:cs typeface="Century Gothic"/>
              </a:rPr>
              <a:t>s</a:t>
            </a:r>
            <a:r>
              <a:rPr lang="en-US" sz="4000" dirty="0" smtClean="0">
                <a:solidFill>
                  <a:schemeClr val="bg1"/>
                </a:solidFill>
                <a:latin typeface="Century Gothic"/>
                <a:cs typeface="Century Gothic"/>
              </a:rPr>
              <a:t>upporting </a:t>
            </a:r>
            <a:r>
              <a:rPr lang="en-US" sz="4000" dirty="0">
                <a:solidFill>
                  <a:schemeClr val="bg1"/>
                </a:solidFill>
                <a:latin typeface="Century Gothic"/>
                <a:cs typeface="Century Gothic"/>
              </a:rPr>
              <a:t>h</a:t>
            </a:r>
            <a:r>
              <a:rPr lang="en-US" sz="4000" dirty="0" smtClean="0">
                <a:solidFill>
                  <a:schemeClr val="bg1"/>
                </a:solidFill>
                <a:latin typeface="Century Gothic"/>
                <a:cs typeface="Century Gothic"/>
              </a:rPr>
              <a:t>andwriting </a:t>
            </a:r>
          </a:p>
          <a:p>
            <a:pPr lvl="1"/>
            <a:r>
              <a:rPr lang="en-US" sz="4000" dirty="0" smtClean="0">
                <a:solidFill>
                  <a:schemeClr val="bg1"/>
                </a:solidFill>
                <a:latin typeface="Century Gothic"/>
                <a:cs typeface="Century Gothic"/>
              </a:rPr>
              <a:t>and letter </a:t>
            </a:r>
            <a:r>
              <a:rPr lang="en-US" sz="4000" dirty="0">
                <a:solidFill>
                  <a:schemeClr val="bg1"/>
                </a:solidFill>
                <a:latin typeface="Century Gothic"/>
                <a:cs typeface="Century Gothic"/>
              </a:rPr>
              <a:t>p</a:t>
            </a:r>
            <a:r>
              <a:rPr lang="en-US" sz="4000" dirty="0" smtClean="0">
                <a:solidFill>
                  <a:schemeClr val="bg1"/>
                </a:solidFill>
                <a:latin typeface="Century Gothic"/>
                <a:cs typeface="Century Gothic"/>
              </a:rPr>
              <a:t>erception</a:t>
            </a:r>
            <a:endParaRPr lang="en-US" sz="4000" dirty="0">
              <a:solidFill>
                <a:schemeClr val="bg1"/>
              </a:solidFill>
              <a:latin typeface="Century Gothic"/>
              <a:cs typeface="Century Gothic"/>
            </a:endParaRPr>
          </a:p>
        </p:txBody>
      </p:sp>
      <p:sp>
        <p:nvSpPr>
          <p:cNvPr id="7" name="Subtitle 2"/>
          <p:cNvSpPr txBox="1">
            <a:spLocks/>
          </p:cNvSpPr>
          <p:nvPr/>
        </p:nvSpPr>
        <p:spPr>
          <a:xfrm>
            <a:off x="-16663" y="5475001"/>
            <a:ext cx="6865623" cy="889181"/>
          </a:xfrm>
          <a:prstGeom prst="rect">
            <a:avLst/>
          </a:prstGeom>
          <a:solidFill>
            <a:srgbClr val="DEDEE0">
              <a:lumMod val="40000"/>
              <a:lumOff val="60000"/>
              <a:alpha val="0"/>
            </a:srgbClr>
          </a:solidFill>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342900" lvl="1" indent="0">
              <a:buClr>
                <a:srgbClr val="AD0101"/>
              </a:buClr>
              <a:buNone/>
            </a:pPr>
            <a:r>
              <a:rPr lang="en-US" dirty="0" smtClean="0">
                <a:latin typeface="Century Gothic"/>
              </a:rPr>
              <a:t>Sophia Vinci-Booher &amp; Karin James</a:t>
            </a:r>
          </a:p>
          <a:p>
            <a:pPr marL="342900" lvl="1" indent="0">
              <a:buClr>
                <a:srgbClr val="AD0101"/>
              </a:buClr>
              <a:buNone/>
            </a:pPr>
            <a:r>
              <a:rPr lang="en-US" dirty="0" smtClean="0">
                <a:latin typeface="Century Gothic"/>
              </a:rPr>
              <a:t>Department of Psychological &amp; Brain Sciences </a:t>
            </a:r>
            <a:endParaRPr lang="en-US" dirty="0">
              <a:latin typeface="Century Gothic"/>
            </a:endParaRPr>
          </a:p>
          <a:p>
            <a:pPr marL="342900" lvl="1" indent="0">
              <a:spcBef>
                <a:spcPts val="2000"/>
              </a:spcBef>
              <a:buClr>
                <a:srgbClr val="AD0101"/>
              </a:buClr>
              <a:buNone/>
              <a:defRPr/>
            </a:pPr>
            <a:endParaRPr kumimoji="0" lang="en-US" sz="1800" b="0" i="0" u="none" strike="noStrike" kern="1200" cap="none" spc="0" normalizeH="0" baseline="0" noProof="0" dirty="0" smtClean="0">
              <a:ln>
                <a:noFill/>
              </a:ln>
              <a:solidFill>
                <a:srgbClr val="595959"/>
              </a:solidFill>
              <a:effectLst/>
              <a:uLnTx/>
              <a:uFillTx/>
              <a:latin typeface="Century Gothic"/>
              <a:ea typeface="+mn-ea"/>
              <a:cs typeface="+mn-c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422" r="16217" b="34474"/>
          <a:stretch/>
        </p:blipFill>
        <p:spPr>
          <a:xfrm>
            <a:off x="5699631" y="164951"/>
            <a:ext cx="3292405" cy="2939615"/>
          </a:xfrm>
          <a:prstGeom prst="rect">
            <a:avLst/>
          </a:prstGeom>
        </p:spPr>
      </p:pic>
    </p:spTree>
    <p:extLst>
      <p:ext uri="{BB962C8B-B14F-4D97-AF65-F5344CB8AC3E}">
        <p14:creationId xmlns:p14="http://schemas.microsoft.com/office/powerpoint/2010/main" val="3912636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44243" y="1483450"/>
            <a:ext cx="8988029" cy="3459294"/>
            <a:chOff x="471798" y="2008910"/>
            <a:chExt cx="8988029" cy="3459294"/>
          </a:xfrm>
        </p:grpSpPr>
        <p:sp>
          <p:nvSpPr>
            <p:cNvPr id="3" name="Rounded Rectangle 2"/>
            <p:cNvSpPr/>
            <p:nvPr/>
          </p:nvSpPr>
          <p:spPr>
            <a:xfrm>
              <a:off x="471798" y="2008910"/>
              <a:ext cx="8519944" cy="3459294"/>
            </a:xfrm>
            <a:prstGeom prst="roundRect">
              <a:avLst>
                <a:gd name="adj" fmla="val 499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1"/>
            <p:cNvSpPr txBox="1">
              <a:spLocks/>
            </p:cNvSpPr>
            <p:nvPr/>
          </p:nvSpPr>
          <p:spPr>
            <a:xfrm>
              <a:off x="8352346" y="3825109"/>
              <a:ext cx="295325" cy="449246"/>
            </a:xfrm>
            <a:prstGeom prst="rect">
              <a:avLst/>
            </a:prstGeom>
            <a:noFill/>
            <a:ln>
              <a:noFill/>
            </a:ln>
          </p:spPr>
          <p:txBody>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z="1800" dirty="0" smtClean="0">
                  <a:solidFill>
                    <a:schemeClr val="tx1"/>
                  </a:solidFill>
                  <a:latin typeface="Arial"/>
                  <a:cs typeface="Arial"/>
                </a:rPr>
                <a:t>L</a:t>
              </a:r>
            </a:p>
          </p:txBody>
        </p:sp>
        <p:sp>
          <p:nvSpPr>
            <p:cNvPr id="9" name="Rounded Rectangle 8"/>
            <p:cNvSpPr>
              <a:spLocks noChangeAspect="1"/>
            </p:cNvSpPr>
            <p:nvPr/>
          </p:nvSpPr>
          <p:spPr>
            <a:xfrm>
              <a:off x="553903" y="4711337"/>
              <a:ext cx="177813" cy="171455"/>
            </a:xfrm>
            <a:prstGeom prst="round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04611" y="4614020"/>
              <a:ext cx="8755216" cy="646331"/>
            </a:xfrm>
            <a:prstGeom prst="rect">
              <a:avLst/>
            </a:prstGeom>
            <a:noFill/>
          </p:spPr>
          <p:txBody>
            <a:bodyPr wrap="square" rtlCol="0">
              <a:spAutoFit/>
            </a:bodyPr>
            <a:lstStyle/>
            <a:p>
              <a:r>
                <a:rPr lang="en-US" dirty="0" smtClean="0">
                  <a:solidFill>
                    <a:schemeClr val="tx1">
                      <a:lumMod val="65000"/>
                      <a:lumOff val="35000"/>
                    </a:schemeClr>
                  </a:solidFill>
                  <a:cs typeface="Arial"/>
                </a:rPr>
                <a:t>Conjunction of motor and visual components of handwriting: </a:t>
              </a:r>
            </a:p>
            <a:p>
              <a:r>
                <a:rPr lang="en-US" dirty="0" smtClean="0">
                  <a:solidFill>
                    <a:schemeClr val="tx1">
                      <a:lumMod val="65000"/>
                      <a:lumOff val="35000"/>
                    </a:schemeClr>
                  </a:solidFill>
                  <a:cs typeface="Arial"/>
                </a:rPr>
                <a:t>(Write With Ink &gt; Write Without Ink</a:t>
              </a:r>
              <a:r>
                <a:rPr lang="en-US" dirty="0">
                  <a:solidFill>
                    <a:schemeClr val="tx1">
                      <a:lumMod val="65000"/>
                      <a:lumOff val="35000"/>
                    </a:schemeClr>
                  </a:solidFill>
                  <a:cs typeface="Arial"/>
                </a:rPr>
                <a:t>) AND </a:t>
              </a:r>
              <a:r>
                <a:rPr lang="en-US" dirty="0" smtClean="0">
                  <a:solidFill>
                    <a:schemeClr val="tx1">
                      <a:lumMod val="65000"/>
                      <a:lumOff val="35000"/>
                    </a:schemeClr>
                  </a:solidFill>
                  <a:cs typeface="Arial"/>
                </a:rPr>
                <a:t> </a:t>
              </a:r>
              <a:r>
                <a:rPr lang="en-US" dirty="0">
                  <a:solidFill>
                    <a:schemeClr val="tx1">
                      <a:lumMod val="65000"/>
                      <a:lumOff val="35000"/>
                    </a:schemeClr>
                  </a:solidFill>
                  <a:cs typeface="Arial"/>
                </a:rPr>
                <a:t>(Write With Ink &gt; </a:t>
              </a:r>
              <a:r>
                <a:rPr lang="en-US" dirty="0" smtClean="0">
                  <a:solidFill>
                    <a:schemeClr val="tx1">
                      <a:lumMod val="65000"/>
                      <a:lumOff val="35000"/>
                    </a:schemeClr>
                  </a:solidFill>
                  <a:cs typeface="Arial"/>
                </a:rPr>
                <a:t>Watch Dynamic)   </a:t>
              </a:r>
              <a:endParaRPr lang="en-US" dirty="0">
                <a:solidFill>
                  <a:schemeClr val="tx1">
                    <a:lumMod val="65000"/>
                    <a:lumOff val="35000"/>
                  </a:schemeClr>
                </a:solidFill>
                <a:cs typeface="Arial"/>
              </a:endParaRPr>
            </a:p>
          </p:txBody>
        </p:sp>
        <p:pic>
          <p:nvPicPr>
            <p:cNvPr id="17" name="Picture 16"/>
            <p:cNvPicPr>
              <a:picLocks noChangeAspect="1"/>
            </p:cNvPicPr>
            <p:nvPr/>
          </p:nvPicPr>
          <p:blipFill rotWithShape="1">
            <a:blip r:embed="rId2">
              <a:extLst>
                <a:ext uri="{BEBA8EAE-BF5A-486C-A8C5-ECC9F3942E4B}">
                  <a14:imgProps xmlns:a14="http://schemas.microsoft.com/office/drawing/2010/main">
                    <a14:imgLayer r:embed="rId3">
                      <a14:imgEffect>
                        <a14:backgroundRemoval t="8647" b="39353" l="56789" r="89669"/>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3114" t="4845" r="9757" b="64165"/>
            <a:stretch/>
          </p:blipFill>
          <p:spPr>
            <a:xfrm>
              <a:off x="552297" y="2132735"/>
              <a:ext cx="2362097" cy="1978515"/>
            </a:xfrm>
            <a:prstGeom prst="rect">
              <a:avLst/>
            </a:prstGeom>
          </p:spPr>
        </p:pic>
        <p:cxnSp>
          <p:nvCxnSpPr>
            <p:cNvPr id="21" name="Straight Connector 20"/>
            <p:cNvCxnSpPr/>
            <p:nvPr/>
          </p:nvCxnSpPr>
          <p:spPr>
            <a:xfrm>
              <a:off x="5999018" y="2166159"/>
              <a:ext cx="1352" cy="202809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201752" y="2182871"/>
              <a:ext cx="12504" cy="197795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9" name="Picture 2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18029"/>
          <a:stretch/>
        </p:blipFill>
        <p:spPr>
          <a:xfrm>
            <a:off x="5784844" y="1386727"/>
            <a:ext cx="2735272" cy="2248638"/>
          </a:xfrm>
          <a:prstGeom prst="rect">
            <a:avLst/>
          </a:prstGeom>
        </p:spPr>
      </p:pic>
      <p:grpSp>
        <p:nvGrpSpPr>
          <p:cNvPr id="34" name="Group 33"/>
          <p:cNvGrpSpPr/>
          <p:nvPr/>
        </p:nvGrpSpPr>
        <p:grpSpPr>
          <a:xfrm>
            <a:off x="2944420" y="1316329"/>
            <a:ext cx="2527443" cy="2743200"/>
            <a:chOff x="3085829" y="1369919"/>
            <a:chExt cx="2527443" cy="2743200"/>
          </a:xfrm>
        </p:grpSpPr>
        <p:sp>
          <p:nvSpPr>
            <p:cNvPr id="32" name="Oval 31"/>
            <p:cNvSpPr/>
            <p:nvPr/>
          </p:nvSpPr>
          <p:spPr>
            <a:xfrm>
              <a:off x="3859811" y="2871280"/>
              <a:ext cx="720436" cy="70658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596066" y="2787106"/>
              <a:ext cx="720436" cy="70658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829" y="1369919"/>
              <a:ext cx="2527443" cy="2743200"/>
            </a:xfrm>
            <a:prstGeom prst="rect">
              <a:avLst/>
            </a:prstGeom>
          </p:spPr>
        </p:pic>
      </p:grpSp>
      <p:sp>
        <p:nvSpPr>
          <p:cNvPr id="26" name="TextBox 25"/>
          <p:cNvSpPr txBox="1"/>
          <p:nvPr/>
        </p:nvSpPr>
        <p:spPr>
          <a:xfrm>
            <a:off x="3782826" y="1007133"/>
            <a:ext cx="1786065"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Literate children</a:t>
            </a:r>
            <a:endParaRPr lang="en-US" sz="1600" i="1" dirty="0">
              <a:solidFill>
                <a:schemeClr val="tx1">
                  <a:lumMod val="65000"/>
                  <a:lumOff val="35000"/>
                </a:schemeClr>
              </a:solidFill>
              <a:ea typeface="Arial" charset="0"/>
              <a:cs typeface="Arial" charset="0"/>
            </a:endParaRPr>
          </a:p>
        </p:txBody>
      </p:sp>
      <p:sp>
        <p:nvSpPr>
          <p:cNvPr id="30" name="TextBox 29"/>
          <p:cNvSpPr txBox="1"/>
          <p:nvPr/>
        </p:nvSpPr>
        <p:spPr>
          <a:xfrm>
            <a:off x="662604" y="1007133"/>
            <a:ext cx="2266967"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Early-literate </a:t>
            </a:r>
            <a:r>
              <a:rPr lang="en-US" sz="1600" dirty="0">
                <a:solidFill>
                  <a:schemeClr val="tx1">
                    <a:lumMod val="65000"/>
                    <a:lumOff val="35000"/>
                  </a:schemeClr>
                </a:solidFill>
                <a:ea typeface="Arial" charset="0"/>
                <a:cs typeface="Arial" charset="0"/>
              </a:rPr>
              <a:t>c</a:t>
            </a:r>
            <a:r>
              <a:rPr lang="en-US" sz="1600" dirty="0" smtClean="0">
                <a:solidFill>
                  <a:schemeClr val="tx1">
                    <a:lumMod val="65000"/>
                    <a:lumOff val="35000"/>
                  </a:schemeClr>
                </a:solidFill>
                <a:ea typeface="Arial" charset="0"/>
                <a:cs typeface="Arial" charset="0"/>
              </a:rPr>
              <a:t>hildren</a:t>
            </a:r>
            <a:endParaRPr lang="en-US" sz="1600" i="1" dirty="0">
              <a:solidFill>
                <a:schemeClr val="tx1">
                  <a:lumMod val="65000"/>
                  <a:lumOff val="35000"/>
                </a:schemeClr>
              </a:solidFill>
              <a:ea typeface="Arial" charset="0"/>
              <a:cs typeface="Arial" charset="0"/>
            </a:endParaRPr>
          </a:p>
        </p:txBody>
      </p:sp>
      <p:sp>
        <p:nvSpPr>
          <p:cNvPr id="35" name="TextBox 34"/>
          <p:cNvSpPr txBox="1"/>
          <p:nvPr/>
        </p:nvSpPr>
        <p:spPr>
          <a:xfrm>
            <a:off x="6741322" y="1007133"/>
            <a:ext cx="1579278" cy="338554"/>
          </a:xfrm>
          <a:prstGeom prst="rect">
            <a:avLst/>
          </a:prstGeom>
          <a:noFill/>
        </p:spPr>
        <p:txBody>
          <a:bodyPr wrap="none" rtlCol="0">
            <a:spAutoFit/>
          </a:bodyPr>
          <a:lstStyle/>
          <a:p>
            <a:pPr algn="r"/>
            <a:r>
              <a:rPr lang="en-US" sz="1600" smtClean="0">
                <a:solidFill>
                  <a:schemeClr val="tx1">
                    <a:lumMod val="65000"/>
                    <a:lumOff val="35000"/>
                  </a:schemeClr>
                </a:solidFill>
                <a:ea typeface="Arial" charset="0"/>
                <a:cs typeface="Arial" charset="0"/>
              </a:rPr>
              <a:t>Literate adults</a:t>
            </a:r>
            <a:endParaRPr lang="en-US" sz="1600" i="1" dirty="0">
              <a:solidFill>
                <a:schemeClr val="tx1">
                  <a:lumMod val="65000"/>
                  <a:lumOff val="35000"/>
                </a:schemeClr>
              </a:solidFill>
              <a:ea typeface="Arial" charset="0"/>
              <a:cs typeface="Arial" charset="0"/>
            </a:endParaRPr>
          </a:p>
        </p:txBody>
      </p:sp>
      <p:sp>
        <p:nvSpPr>
          <p:cNvPr id="36" name="TextBox 35"/>
          <p:cNvSpPr txBox="1"/>
          <p:nvPr/>
        </p:nvSpPr>
        <p:spPr>
          <a:xfrm>
            <a:off x="436880" y="568960"/>
            <a:ext cx="8427307"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Does the neural response during handwriting change with experience?</a:t>
            </a:r>
            <a:endParaRPr lang="en-US" dirty="0">
              <a:solidFill>
                <a:schemeClr val="tx1">
                  <a:lumMod val="65000"/>
                  <a:lumOff val="35000"/>
                </a:schemeClr>
              </a:solidFill>
            </a:endParaRPr>
          </a:p>
        </p:txBody>
      </p:sp>
      <p:sp>
        <p:nvSpPr>
          <p:cNvPr id="37" name="TextBox 36"/>
          <p:cNvSpPr txBox="1"/>
          <p:nvPr/>
        </p:nvSpPr>
        <p:spPr>
          <a:xfrm>
            <a:off x="6478429" y="5094807"/>
            <a:ext cx="2202846" cy="338554"/>
          </a:xfrm>
          <a:prstGeom prst="rect">
            <a:avLst/>
          </a:prstGeom>
          <a:noFill/>
        </p:spPr>
        <p:txBody>
          <a:bodyPr wrap="none" rtlCol="0">
            <a:spAutoFit/>
          </a:bodyPr>
          <a:lstStyle/>
          <a:p>
            <a:pPr algn="r"/>
            <a:r>
              <a:rPr lang="en-US" sz="1600" i="1" dirty="0" err="1" smtClean="0">
                <a:solidFill>
                  <a:schemeClr val="tx1">
                    <a:lumMod val="65000"/>
                    <a:lumOff val="35000"/>
                  </a:schemeClr>
                </a:solidFill>
                <a:ea typeface="Arial" charset="0"/>
                <a:cs typeface="Arial" charset="0"/>
              </a:rPr>
              <a:t>p</a:t>
            </a:r>
            <a:r>
              <a:rPr lang="en-US" sz="1600" i="1" baseline="-25000" dirty="0" err="1" smtClean="0">
                <a:solidFill>
                  <a:schemeClr val="tx1">
                    <a:lumMod val="65000"/>
                    <a:lumOff val="35000"/>
                  </a:schemeClr>
                </a:solidFill>
                <a:ea typeface="Arial" charset="0"/>
                <a:cs typeface="Arial" charset="0"/>
              </a:rPr>
              <a:t>vox</a:t>
            </a:r>
            <a:r>
              <a:rPr lang="en-US" sz="1600" i="1" dirty="0" smtClean="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a:t>
            </a:r>
            <a:r>
              <a:rPr lang="en-US" sz="1600" dirty="0" smtClean="0">
                <a:solidFill>
                  <a:schemeClr val="tx1">
                    <a:lumMod val="65000"/>
                    <a:lumOff val="35000"/>
                  </a:schemeClr>
                </a:solidFill>
                <a:ea typeface="Arial" charset="0"/>
                <a:cs typeface="Arial" charset="0"/>
              </a:rPr>
              <a:t>01, </a:t>
            </a:r>
            <a:r>
              <a:rPr lang="en-US" sz="1600" i="1" dirty="0" err="1">
                <a:solidFill>
                  <a:schemeClr val="tx1">
                    <a:lumMod val="65000"/>
                    <a:lumOff val="35000"/>
                  </a:schemeClr>
                </a:solidFill>
                <a:ea typeface="Arial" charset="0"/>
                <a:cs typeface="Arial" charset="0"/>
              </a:rPr>
              <a:t>p</a:t>
            </a:r>
            <a:r>
              <a:rPr lang="en-US" sz="1600" i="1" baseline="-25000" dirty="0" err="1">
                <a:solidFill>
                  <a:schemeClr val="tx1">
                    <a:lumMod val="65000"/>
                    <a:lumOff val="35000"/>
                  </a:schemeClr>
                </a:solidFill>
                <a:ea typeface="Arial" charset="0"/>
                <a:cs typeface="Arial" charset="0"/>
              </a:rPr>
              <a:t>clust</a:t>
            </a:r>
            <a:r>
              <a:rPr lang="en-US" sz="1600" i="1" dirty="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.05 </a:t>
            </a:r>
            <a:endParaRPr lang="en-US" sz="1600" i="1" dirty="0">
              <a:solidFill>
                <a:schemeClr val="tx1">
                  <a:lumMod val="65000"/>
                  <a:lumOff val="35000"/>
                </a:schemeClr>
              </a:solidFill>
              <a:ea typeface="Arial" charset="0"/>
              <a:cs typeface="Arial" charset="0"/>
            </a:endParaRPr>
          </a:p>
        </p:txBody>
      </p:sp>
      <p:pic>
        <p:nvPicPr>
          <p:cNvPr id="20" name="Picture 19" descr="Screen Shot 2017-10-03 at 6.06.59 AM.png"/>
          <p:cNvPicPr>
            <a:picLocks noChangeAspect="1"/>
          </p:cNvPicPr>
          <p:nvPr/>
        </p:nvPicPr>
        <p:blipFill rotWithShape="1">
          <a:blip r:embed="rId7">
            <a:extLst>
              <a:ext uri="{BEBA8EAE-BF5A-486C-A8C5-ECC9F3942E4B}">
                <a14:imgProps xmlns:a14="http://schemas.microsoft.com/office/drawing/2010/main">
                  <a14:imgLayer r:embed="rId8">
                    <a14:imgEffect>
                      <a14:backgroundRemoval t="1845" b="97048" l="719" r="99281"/>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34540"/>
          <a:stretch/>
        </p:blipFill>
        <p:spPr>
          <a:xfrm>
            <a:off x="7123259" y="3363139"/>
            <a:ext cx="1558016" cy="994193"/>
          </a:xfrm>
          <a:prstGeom prst="rect">
            <a:avLst/>
          </a:prstGeom>
        </p:spPr>
      </p:pic>
      <p:cxnSp>
        <p:nvCxnSpPr>
          <p:cNvPr id="24" name="Straight Connector 23"/>
          <p:cNvCxnSpPr/>
          <p:nvPr/>
        </p:nvCxnSpPr>
        <p:spPr>
          <a:xfrm flipV="1">
            <a:off x="8208003" y="3695454"/>
            <a:ext cx="0" cy="6618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685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7761" y="1389662"/>
            <a:ext cx="8317902" cy="1200329"/>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1. Does the neural response during handwriting change with experience?</a:t>
            </a:r>
          </a:p>
          <a:p>
            <a:r>
              <a:rPr lang="en-US" dirty="0">
                <a:solidFill>
                  <a:schemeClr val="tx1">
                    <a:lumMod val="65000"/>
                    <a:lumOff val="35000"/>
                  </a:schemeClr>
                </a:solidFill>
              </a:rPr>
              <a:t>	</a:t>
            </a:r>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p:txBody>
      </p:sp>
      <p:sp>
        <p:nvSpPr>
          <p:cNvPr id="5" name="TextBox 4"/>
          <p:cNvSpPr txBox="1"/>
          <p:nvPr/>
        </p:nvSpPr>
        <p:spPr>
          <a:xfrm>
            <a:off x="517761" y="2441196"/>
            <a:ext cx="6656878" cy="1200329"/>
          </a:xfrm>
          <a:prstGeom prst="rect">
            <a:avLst/>
          </a:prstGeom>
          <a:noFill/>
        </p:spPr>
        <p:txBody>
          <a:bodyPr wrap="none" rtlCol="0">
            <a:spAutoFit/>
          </a:bodyPr>
          <a:lstStyle/>
          <a:p>
            <a:endParaRPr lang="en-US" dirty="0" smtClean="0">
              <a:solidFill>
                <a:schemeClr val="bg1">
                  <a:lumMod val="85000"/>
                </a:schemeClr>
              </a:solidFill>
            </a:endParaRPr>
          </a:p>
          <a:p>
            <a:r>
              <a:rPr lang="en-US" dirty="0" smtClean="0">
                <a:solidFill>
                  <a:schemeClr val="bg1">
                    <a:lumMod val="85000"/>
                  </a:schemeClr>
                </a:solidFill>
              </a:rPr>
              <a:t>2. </a:t>
            </a:r>
            <a:r>
              <a:rPr lang="en-US" dirty="0">
                <a:solidFill>
                  <a:schemeClr val="bg1">
                    <a:lumMod val="85000"/>
                  </a:schemeClr>
                </a:solidFill>
              </a:rPr>
              <a:t>Are there differences in responses to the visual percepts </a:t>
            </a:r>
          </a:p>
          <a:p>
            <a:r>
              <a:rPr lang="en-US" dirty="0">
                <a:solidFill>
                  <a:schemeClr val="bg1">
                    <a:lumMod val="85000"/>
                  </a:schemeClr>
                </a:solidFill>
              </a:rPr>
              <a:t>    experienced during handwriting?</a:t>
            </a:r>
          </a:p>
          <a:p>
            <a:endParaRPr lang="en-US" dirty="0" smtClean="0">
              <a:solidFill>
                <a:schemeClr val="bg1">
                  <a:lumMod val="85000"/>
                </a:schemeClr>
              </a:solidFill>
            </a:endParaRPr>
          </a:p>
        </p:txBody>
      </p:sp>
      <p:sp>
        <p:nvSpPr>
          <p:cNvPr id="8" name="TextBox 7"/>
          <p:cNvSpPr txBox="1"/>
          <p:nvPr/>
        </p:nvSpPr>
        <p:spPr>
          <a:xfrm>
            <a:off x="436880" y="568960"/>
            <a:ext cx="628890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General study questions (not the statistics questions!)</a:t>
            </a:r>
            <a:endParaRPr lang="en-US" dirty="0">
              <a:solidFill>
                <a:schemeClr val="tx1">
                  <a:lumMod val="65000"/>
                  <a:lumOff val="35000"/>
                </a:schemeClr>
              </a:solidFill>
            </a:endParaRPr>
          </a:p>
        </p:txBody>
      </p:sp>
    </p:spTree>
    <p:extLst>
      <p:ext uri="{BB962C8B-B14F-4D97-AF65-F5344CB8AC3E}">
        <p14:creationId xmlns:p14="http://schemas.microsoft.com/office/powerpoint/2010/main" val="438645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7761" y="1389662"/>
            <a:ext cx="8485015" cy="1200329"/>
          </a:xfrm>
          <a:prstGeom prst="rect">
            <a:avLst/>
          </a:prstGeom>
          <a:noFill/>
        </p:spPr>
        <p:txBody>
          <a:bodyPr wrap="none" rtlCol="0">
            <a:spAutoFit/>
          </a:bodyPr>
          <a:lstStyle/>
          <a:p>
            <a:endParaRPr lang="en-US" dirty="0" smtClean="0">
              <a:solidFill>
                <a:schemeClr val="bg1">
                  <a:lumMod val="85000"/>
                </a:schemeClr>
              </a:solidFill>
            </a:endParaRPr>
          </a:p>
          <a:p>
            <a:r>
              <a:rPr lang="en-US" dirty="0" smtClean="0">
                <a:solidFill>
                  <a:schemeClr val="bg1">
                    <a:lumMod val="85000"/>
                  </a:schemeClr>
                </a:solidFill>
              </a:rPr>
              <a:t>1. Does the brain system supporting handwriting change with experience?</a:t>
            </a:r>
          </a:p>
          <a:p>
            <a:r>
              <a:rPr lang="en-US" dirty="0">
                <a:solidFill>
                  <a:schemeClr val="bg1">
                    <a:lumMod val="85000"/>
                  </a:schemeClr>
                </a:solidFill>
              </a:rPr>
              <a:t>	</a:t>
            </a:r>
            <a:endParaRPr lang="en-US" dirty="0" smtClean="0">
              <a:solidFill>
                <a:schemeClr val="bg1">
                  <a:lumMod val="85000"/>
                </a:schemeClr>
              </a:solidFill>
            </a:endParaRPr>
          </a:p>
          <a:p>
            <a:endParaRPr lang="en-US" dirty="0" smtClean="0">
              <a:solidFill>
                <a:schemeClr val="bg1">
                  <a:lumMod val="85000"/>
                </a:schemeClr>
              </a:solidFill>
            </a:endParaRPr>
          </a:p>
        </p:txBody>
      </p:sp>
      <p:sp>
        <p:nvSpPr>
          <p:cNvPr id="5" name="TextBox 4"/>
          <p:cNvSpPr txBox="1"/>
          <p:nvPr/>
        </p:nvSpPr>
        <p:spPr>
          <a:xfrm>
            <a:off x="517761" y="2441196"/>
            <a:ext cx="6656878" cy="1200329"/>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2. </a:t>
            </a:r>
            <a:r>
              <a:rPr lang="en-US" dirty="0">
                <a:solidFill>
                  <a:schemeClr val="tx1">
                    <a:lumMod val="65000"/>
                    <a:lumOff val="35000"/>
                  </a:schemeClr>
                </a:solidFill>
              </a:rPr>
              <a:t>Are there differences in responses to the visual percepts </a:t>
            </a:r>
          </a:p>
          <a:p>
            <a:r>
              <a:rPr lang="en-US" dirty="0">
                <a:solidFill>
                  <a:schemeClr val="tx1">
                    <a:lumMod val="65000"/>
                    <a:lumOff val="35000"/>
                  </a:schemeClr>
                </a:solidFill>
              </a:rPr>
              <a:t>    experienced during handwriting?</a:t>
            </a:r>
          </a:p>
          <a:p>
            <a:endParaRPr lang="en-US" dirty="0" smtClean="0">
              <a:solidFill>
                <a:schemeClr val="tx1">
                  <a:lumMod val="65000"/>
                  <a:lumOff val="35000"/>
                </a:schemeClr>
              </a:solidFill>
            </a:endParaRPr>
          </a:p>
        </p:txBody>
      </p:sp>
      <p:sp>
        <p:nvSpPr>
          <p:cNvPr id="8" name="TextBox 7"/>
          <p:cNvSpPr txBox="1"/>
          <p:nvPr/>
        </p:nvSpPr>
        <p:spPr>
          <a:xfrm>
            <a:off x="436880" y="568960"/>
            <a:ext cx="628890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General study questions (not the statistics questions!)</a:t>
            </a:r>
            <a:endParaRPr lang="en-US" dirty="0">
              <a:solidFill>
                <a:schemeClr val="tx1">
                  <a:lumMod val="65000"/>
                  <a:lumOff val="35000"/>
                </a:schemeClr>
              </a:solidFill>
            </a:endParaRPr>
          </a:p>
        </p:txBody>
      </p:sp>
      <p:sp>
        <p:nvSpPr>
          <p:cNvPr id="9" name="TextBox 8"/>
          <p:cNvSpPr txBox="1"/>
          <p:nvPr/>
        </p:nvSpPr>
        <p:spPr>
          <a:xfrm>
            <a:off x="1890188" y="4269951"/>
            <a:ext cx="6986445" cy="646331"/>
          </a:xfrm>
          <a:prstGeom prst="rect">
            <a:avLst/>
          </a:prstGeom>
          <a:noFill/>
        </p:spPr>
        <p:txBody>
          <a:bodyPr wrap="none" rtlCol="0">
            <a:spAutoFit/>
          </a:bodyPr>
          <a:lstStyle/>
          <a:p>
            <a:r>
              <a:rPr lang="en-US" dirty="0" smtClean="0">
                <a:solidFill>
                  <a:schemeClr val="tx1">
                    <a:lumMod val="65000"/>
                    <a:lumOff val="35000"/>
                  </a:schemeClr>
                </a:solidFill>
              </a:rPr>
              <a:t>Are there processing differences from anterior to posterior IPS </a:t>
            </a:r>
          </a:p>
          <a:p>
            <a:r>
              <a:rPr lang="en-US" dirty="0" smtClean="0">
                <a:solidFill>
                  <a:schemeClr val="tx1">
                    <a:lumMod val="65000"/>
                    <a:lumOff val="35000"/>
                  </a:schemeClr>
                </a:solidFill>
              </a:rPr>
              <a:t>for the visual percepts experienced during handwriting?</a:t>
            </a:r>
          </a:p>
        </p:txBody>
      </p:sp>
      <p:sp>
        <p:nvSpPr>
          <p:cNvPr id="10" name="TextBox 9"/>
          <p:cNvSpPr txBox="1"/>
          <p:nvPr/>
        </p:nvSpPr>
        <p:spPr>
          <a:xfrm>
            <a:off x="1890188" y="5421761"/>
            <a:ext cx="6276591" cy="646331"/>
          </a:xfrm>
          <a:prstGeom prst="rect">
            <a:avLst/>
          </a:prstGeom>
          <a:noFill/>
        </p:spPr>
        <p:txBody>
          <a:bodyPr wrap="none" rtlCol="0">
            <a:spAutoFit/>
          </a:bodyPr>
          <a:lstStyle/>
          <a:p>
            <a:r>
              <a:rPr lang="en-US" dirty="0" smtClean="0">
                <a:solidFill>
                  <a:schemeClr val="tx1">
                    <a:lumMod val="65000"/>
                    <a:lumOff val="35000"/>
                  </a:schemeClr>
                </a:solidFill>
              </a:rPr>
              <a:t>Are any of these differences associated with individual</a:t>
            </a:r>
          </a:p>
          <a:p>
            <a:r>
              <a:rPr lang="en-US" dirty="0" smtClean="0">
                <a:solidFill>
                  <a:schemeClr val="tx1">
                    <a:lumMod val="65000"/>
                    <a:lumOff val="35000"/>
                  </a:schemeClr>
                </a:solidFill>
              </a:rPr>
              <a:t>differences in ability</a:t>
            </a:r>
            <a:r>
              <a:rPr lang="en-US" dirty="0">
                <a:solidFill>
                  <a:schemeClr val="tx1">
                    <a:lumMod val="65000"/>
                    <a:lumOff val="35000"/>
                  </a:schemeClr>
                </a:solidFill>
              </a:rPr>
              <a:t>?</a:t>
            </a:r>
            <a:endParaRPr lang="en-US" dirty="0" smtClean="0">
              <a:solidFill>
                <a:schemeClr val="tx1">
                  <a:lumMod val="65000"/>
                  <a:lumOff val="35000"/>
                </a:schemeClr>
              </a:solidFill>
            </a:endParaRPr>
          </a:p>
        </p:txBody>
      </p:sp>
      <p:sp>
        <p:nvSpPr>
          <p:cNvPr id="11" name="TextBox 10"/>
          <p:cNvSpPr txBox="1"/>
          <p:nvPr/>
        </p:nvSpPr>
        <p:spPr>
          <a:xfrm>
            <a:off x="125357" y="4223280"/>
            <a:ext cx="1540581" cy="646331"/>
          </a:xfrm>
          <a:prstGeom prst="rect">
            <a:avLst/>
          </a:prstGeom>
          <a:noFill/>
        </p:spPr>
        <p:txBody>
          <a:bodyPr wrap="none" rtlCol="0">
            <a:spAutoFit/>
          </a:bodyPr>
          <a:lstStyle/>
          <a:p>
            <a:r>
              <a:rPr lang="en-US" dirty="0" smtClean="0">
                <a:solidFill>
                  <a:schemeClr val="tx1">
                    <a:lumMod val="65000"/>
                    <a:lumOff val="35000"/>
                  </a:schemeClr>
                </a:solidFill>
              </a:rPr>
              <a:t>The statistics </a:t>
            </a:r>
          </a:p>
          <a:p>
            <a:r>
              <a:rPr lang="en-US" dirty="0" smtClean="0">
                <a:solidFill>
                  <a:schemeClr val="tx1">
                    <a:lumMod val="65000"/>
                    <a:lumOff val="35000"/>
                  </a:schemeClr>
                </a:solidFill>
              </a:rPr>
              <a:t>questions:</a:t>
            </a:r>
          </a:p>
        </p:txBody>
      </p:sp>
    </p:spTree>
    <p:extLst>
      <p:ext uri="{BB962C8B-B14F-4D97-AF65-F5344CB8AC3E}">
        <p14:creationId xmlns:p14="http://schemas.microsoft.com/office/powerpoint/2010/main" val="85306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44243" y="1483450"/>
            <a:ext cx="8988029" cy="3459294"/>
            <a:chOff x="471798" y="2008910"/>
            <a:chExt cx="8988029" cy="3459294"/>
          </a:xfrm>
        </p:grpSpPr>
        <p:sp>
          <p:nvSpPr>
            <p:cNvPr id="3" name="Rounded Rectangle 2"/>
            <p:cNvSpPr/>
            <p:nvPr/>
          </p:nvSpPr>
          <p:spPr>
            <a:xfrm>
              <a:off x="471798" y="2008910"/>
              <a:ext cx="8519944" cy="3459294"/>
            </a:xfrm>
            <a:prstGeom prst="roundRect">
              <a:avLst>
                <a:gd name="adj" fmla="val 499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1"/>
            <p:cNvSpPr txBox="1">
              <a:spLocks/>
            </p:cNvSpPr>
            <p:nvPr/>
          </p:nvSpPr>
          <p:spPr>
            <a:xfrm>
              <a:off x="8352346" y="3825109"/>
              <a:ext cx="295325" cy="449246"/>
            </a:xfrm>
            <a:prstGeom prst="rect">
              <a:avLst/>
            </a:prstGeom>
            <a:noFill/>
            <a:ln>
              <a:noFill/>
            </a:ln>
          </p:spPr>
          <p:txBody>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z="1800" dirty="0" smtClean="0">
                  <a:solidFill>
                    <a:schemeClr val="tx1"/>
                  </a:solidFill>
                  <a:latin typeface="Arial"/>
                  <a:cs typeface="Arial"/>
                </a:rPr>
                <a:t>L</a:t>
              </a:r>
            </a:p>
          </p:txBody>
        </p:sp>
        <p:sp>
          <p:nvSpPr>
            <p:cNvPr id="9" name="Rounded Rectangle 8"/>
            <p:cNvSpPr>
              <a:spLocks noChangeAspect="1"/>
            </p:cNvSpPr>
            <p:nvPr/>
          </p:nvSpPr>
          <p:spPr>
            <a:xfrm>
              <a:off x="553903" y="4711337"/>
              <a:ext cx="177813" cy="171455"/>
            </a:xfrm>
            <a:prstGeom prst="round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04611" y="4614020"/>
              <a:ext cx="8755216" cy="646331"/>
            </a:xfrm>
            <a:prstGeom prst="rect">
              <a:avLst/>
            </a:prstGeom>
            <a:noFill/>
          </p:spPr>
          <p:txBody>
            <a:bodyPr wrap="square" rtlCol="0">
              <a:spAutoFit/>
            </a:bodyPr>
            <a:lstStyle/>
            <a:p>
              <a:r>
                <a:rPr lang="en-US" dirty="0" smtClean="0">
                  <a:solidFill>
                    <a:schemeClr val="tx1">
                      <a:lumMod val="65000"/>
                      <a:lumOff val="35000"/>
                    </a:schemeClr>
                  </a:solidFill>
                  <a:cs typeface="Arial"/>
                </a:rPr>
                <a:t>Conjunction of motor and visual components of handwriting: </a:t>
              </a:r>
            </a:p>
            <a:p>
              <a:r>
                <a:rPr lang="en-US" dirty="0" smtClean="0">
                  <a:solidFill>
                    <a:schemeClr val="tx1">
                      <a:lumMod val="65000"/>
                      <a:lumOff val="35000"/>
                    </a:schemeClr>
                  </a:solidFill>
                  <a:cs typeface="Arial"/>
                </a:rPr>
                <a:t>(Write With Ink &gt; Write Without Ink</a:t>
              </a:r>
              <a:r>
                <a:rPr lang="en-US" dirty="0">
                  <a:solidFill>
                    <a:schemeClr val="tx1">
                      <a:lumMod val="65000"/>
                      <a:lumOff val="35000"/>
                    </a:schemeClr>
                  </a:solidFill>
                  <a:cs typeface="Arial"/>
                </a:rPr>
                <a:t>) AND </a:t>
              </a:r>
              <a:r>
                <a:rPr lang="en-US" dirty="0" smtClean="0">
                  <a:solidFill>
                    <a:schemeClr val="tx1">
                      <a:lumMod val="65000"/>
                      <a:lumOff val="35000"/>
                    </a:schemeClr>
                  </a:solidFill>
                  <a:cs typeface="Arial"/>
                </a:rPr>
                <a:t> </a:t>
              </a:r>
              <a:r>
                <a:rPr lang="en-US" dirty="0">
                  <a:solidFill>
                    <a:schemeClr val="tx1">
                      <a:lumMod val="65000"/>
                      <a:lumOff val="35000"/>
                    </a:schemeClr>
                  </a:solidFill>
                  <a:cs typeface="Arial"/>
                </a:rPr>
                <a:t>(Write With Ink &gt; </a:t>
              </a:r>
              <a:r>
                <a:rPr lang="en-US" dirty="0" smtClean="0">
                  <a:solidFill>
                    <a:schemeClr val="tx1">
                      <a:lumMod val="65000"/>
                      <a:lumOff val="35000"/>
                    </a:schemeClr>
                  </a:solidFill>
                  <a:cs typeface="Arial"/>
                </a:rPr>
                <a:t>Watch Dynamic)   </a:t>
              </a:r>
              <a:endParaRPr lang="en-US" dirty="0">
                <a:solidFill>
                  <a:schemeClr val="tx1">
                    <a:lumMod val="65000"/>
                    <a:lumOff val="35000"/>
                  </a:schemeClr>
                </a:solidFill>
                <a:cs typeface="Arial"/>
              </a:endParaRP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8647" b="39353" l="56789" r="89669"/>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3114" t="4845" r="9757" b="64165"/>
            <a:stretch/>
          </p:blipFill>
          <p:spPr>
            <a:xfrm>
              <a:off x="552297" y="2132735"/>
              <a:ext cx="2362097" cy="1978515"/>
            </a:xfrm>
            <a:prstGeom prst="rect">
              <a:avLst/>
            </a:prstGeom>
          </p:spPr>
        </p:pic>
        <p:cxnSp>
          <p:nvCxnSpPr>
            <p:cNvPr id="21" name="Straight Connector 20"/>
            <p:cNvCxnSpPr/>
            <p:nvPr/>
          </p:nvCxnSpPr>
          <p:spPr>
            <a:xfrm>
              <a:off x="5999018" y="2166159"/>
              <a:ext cx="1352" cy="202809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201752" y="2182871"/>
              <a:ext cx="12504" cy="197795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9" name="Picture 28"/>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18029"/>
          <a:stretch/>
        </p:blipFill>
        <p:spPr>
          <a:xfrm>
            <a:off x="5784844" y="1386727"/>
            <a:ext cx="2735272" cy="2248638"/>
          </a:xfrm>
          <a:prstGeom prst="rect">
            <a:avLst/>
          </a:prstGeom>
        </p:spPr>
      </p:pic>
      <p:grpSp>
        <p:nvGrpSpPr>
          <p:cNvPr id="34" name="Group 33"/>
          <p:cNvGrpSpPr/>
          <p:nvPr/>
        </p:nvGrpSpPr>
        <p:grpSpPr>
          <a:xfrm>
            <a:off x="2944420" y="1316329"/>
            <a:ext cx="2527443" cy="2743200"/>
            <a:chOff x="3085829" y="1369919"/>
            <a:chExt cx="2527443" cy="2743200"/>
          </a:xfrm>
        </p:grpSpPr>
        <p:sp>
          <p:nvSpPr>
            <p:cNvPr id="32" name="Oval 31"/>
            <p:cNvSpPr/>
            <p:nvPr/>
          </p:nvSpPr>
          <p:spPr>
            <a:xfrm>
              <a:off x="3859811" y="2871280"/>
              <a:ext cx="720436" cy="70658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596066" y="2787106"/>
              <a:ext cx="720436" cy="70658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829" y="1369919"/>
              <a:ext cx="2527443" cy="2743200"/>
            </a:xfrm>
            <a:prstGeom prst="rect">
              <a:avLst/>
            </a:prstGeom>
          </p:spPr>
        </p:pic>
      </p:grpSp>
      <p:sp>
        <p:nvSpPr>
          <p:cNvPr id="26" name="TextBox 25"/>
          <p:cNvSpPr txBox="1"/>
          <p:nvPr/>
        </p:nvSpPr>
        <p:spPr>
          <a:xfrm>
            <a:off x="3782826" y="1007133"/>
            <a:ext cx="1786065"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Literate children</a:t>
            </a:r>
            <a:endParaRPr lang="en-US" sz="1600" i="1" dirty="0">
              <a:solidFill>
                <a:schemeClr val="tx1">
                  <a:lumMod val="65000"/>
                  <a:lumOff val="35000"/>
                </a:schemeClr>
              </a:solidFill>
              <a:ea typeface="Arial" charset="0"/>
              <a:cs typeface="Arial" charset="0"/>
            </a:endParaRPr>
          </a:p>
        </p:txBody>
      </p:sp>
      <p:sp>
        <p:nvSpPr>
          <p:cNvPr id="30" name="TextBox 29"/>
          <p:cNvSpPr txBox="1"/>
          <p:nvPr/>
        </p:nvSpPr>
        <p:spPr>
          <a:xfrm>
            <a:off x="662604" y="1007133"/>
            <a:ext cx="2266967"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Early-literate </a:t>
            </a:r>
            <a:r>
              <a:rPr lang="en-US" sz="1600" dirty="0">
                <a:solidFill>
                  <a:schemeClr val="tx1">
                    <a:lumMod val="65000"/>
                    <a:lumOff val="35000"/>
                  </a:schemeClr>
                </a:solidFill>
                <a:ea typeface="Arial" charset="0"/>
                <a:cs typeface="Arial" charset="0"/>
              </a:rPr>
              <a:t>c</a:t>
            </a:r>
            <a:r>
              <a:rPr lang="en-US" sz="1600" dirty="0" smtClean="0">
                <a:solidFill>
                  <a:schemeClr val="tx1">
                    <a:lumMod val="65000"/>
                    <a:lumOff val="35000"/>
                  </a:schemeClr>
                </a:solidFill>
                <a:ea typeface="Arial" charset="0"/>
                <a:cs typeface="Arial" charset="0"/>
              </a:rPr>
              <a:t>hildren</a:t>
            </a:r>
            <a:endParaRPr lang="en-US" sz="1600" i="1" dirty="0">
              <a:solidFill>
                <a:schemeClr val="tx1">
                  <a:lumMod val="65000"/>
                  <a:lumOff val="35000"/>
                </a:schemeClr>
              </a:solidFill>
              <a:ea typeface="Arial" charset="0"/>
              <a:cs typeface="Arial" charset="0"/>
            </a:endParaRPr>
          </a:p>
        </p:txBody>
      </p:sp>
      <p:sp>
        <p:nvSpPr>
          <p:cNvPr id="35" name="TextBox 34"/>
          <p:cNvSpPr txBox="1"/>
          <p:nvPr/>
        </p:nvSpPr>
        <p:spPr>
          <a:xfrm>
            <a:off x="6741322" y="1007133"/>
            <a:ext cx="1579278" cy="338554"/>
          </a:xfrm>
          <a:prstGeom prst="rect">
            <a:avLst/>
          </a:prstGeom>
          <a:noFill/>
        </p:spPr>
        <p:txBody>
          <a:bodyPr wrap="none" rtlCol="0">
            <a:spAutoFit/>
          </a:bodyPr>
          <a:lstStyle/>
          <a:p>
            <a:pPr algn="r"/>
            <a:r>
              <a:rPr lang="en-US" sz="1600" smtClean="0">
                <a:solidFill>
                  <a:schemeClr val="tx1">
                    <a:lumMod val="65000"/>
                    <a:lumOff val="35000"/>
                  </a:schemeClr>
                </a:solidFill>
                <a:ea typeface="Arial" charset="0"/>
                <a:cs typeface="Arial" charset="0"/>
              </a:rPr>
              <a:t>Literate adults</a:t>
            </a:r>
            <a:endParaRPr lang="en-US" sz="1600" i="1" dirty="0">
              <a:solidFill>
                <a:schemeClr val="tx1">
                  <a:lumMod val="65000"/>
                  <a:lumOff val="35000"/>
                </a:schemeClr>
              </a:solidFill>
              <a:ea typeface="Arial" charset="0"/>
              <a:cs typeface="Arial" charset="0"/>
            </a:endParaRPr>
          </a:p>
        </p:txBody>
      </p:sp>
      <p:sp>
        <p:nvSpPr>
          <p:cNvPr id="36" name="TextBox 35"/>
          <p:cNvSpPr txBox="1"/>
          <p:nvPr/>
        </p:nvSpPr>
        <p:spPr>
          <a:xfrm>
            <a:off x="436880" y="568960"/>
            <a:ext cx="8427307"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Does the neural response during handwriting change with experience?</a:t>
            </a:r>
            <a:endParaRPr lang="en-US" dirty="0">
              <a:solidFill>
                <a:schemeClr val="tx1">
                  <a:lumMod val="65000"/>
                  <a:lumOff val="35000"/>
                </a:schemeClr>
              </a:solidFill>
            </a:endParaRPr>
          </a:p>
        </p:txBody>
      </p:sp>
      <p:sp>
        <p:nvSpPr>
          <p:cNvPr id="37" name="TextBox 36"/>
          <p:cNvSpPr txBox="1"/>
          <p:nvPr/>
        </p:nvSpPr>
        <p:spPr>
          <a:xfrm>
            <a:off x="6478429" y="5094807"/>
            <a:ext cx="2202846" cy="338554"/>
          </a:xfrm>
          <a:prstGeom prst="rect">
            <a:avLst/>
          </a:prstGeom>
          <a:noFill/>
        </p:spPr>
        <p:txBody>
          <a:bodyPr wrap="none" rtlCol="0">
            <a:spAutoFit/>
          </a:bodyPr>
          <a:lstStyle/>
          <a:p>
            <a:pPr algn="r"/>
            <a:r>
              <a:rPr lang="en-US" sz="1600" i="1" dirty="0" err="1" smtClean="0">
                <a:solidFill>
                  <a:schemeClr val="tx1">
                    <a:lumMod val="65000"/>
                    <a:lumOff val="35000"/>
                  </a:schemeClr>
                </a:solidFill>
                <a:ea typeface="Arial" charset="0"/>
                <a:cs typeface="Arial" charset="0"/>
              </a:rPr>
              <a:t>p</a:t>
            </a:r>
            <a:r>
              <a:rPr lang="en-US" sz="1600" i="1" baseline="-25000" dirty="0" err="1" smtClean="0">
                <a:solidFill>
                  <a:schemeClr val="tx1">
                    <a:lumMod val="65000"/>
                    <a:lumOff val="35000"/>
                  </a:schemeClr>
                </a:solidFill>
                <a:ea typeface="Arial" charset="0"/>
                <a:cs typeface="Arial" charset="0"/>
              </a:rPr>
              <a:t>vox</a:t>
            </a:r>
            <a:r>
              <a:rPr lang="en-US" sz="1600" i="1" dirty="0" smtClean="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a:t>
            </a:r>
            <a:r>
              <a:rPr lang="en-US" sz="1600" dirty="0" smtClean="0">
                <a:solidFill>
                  <a:schemeClr val="tx1">
                    <a:lumMod val="65000"/>
                    <a:lumOff val="35000"/>
                  </a:schemeClr>
                </a:solidFill>
                <a:ea typeface="Arial" charset="0"/>
                <a:cs typeface="Arial" charset="0"/>
              </a:rPr>
              <a:t>01, </a:t>
            </a:r>
            <a:r>
              <a:rPr lang="en-US" sz="1600" i="1" dirty="0" err="1">
                <a:solidFill>
                  <a:schemeClr val="tx1">
                    <a:lumMod val="65000"/>
                    <a:lumOff val="35000"/>
                  </a:schemeClr>
                </a:solidFill>
                <a:ea typeface="Arial" charset="0"/>
                <a:cs typeface="Arial" charset="0"/>
              </a:rPr>
              <a:t>p</a:t>
            </a:r>
            <a:r>
              <a:rPr lang="en-US" sz="1600" i="1" baseline="-25000" dirty="0" err="1">
                <a:solidFill>
                  <a:schemeClr val="tx1">
                    <a:lumMod val="65000"/>
                    <a:lumOff val="35000"/>
                  </a:schemeClr>
                </a:solidFill>
                <a:ea typeface="Arial" charset="0"/>
                <a:cs typeface="Arial" charset="0"/>
              </a:rPr>
              <a:t>clust</a:t>
            </a:r>
            <a:r>
              <a:rPr lang="en-US" sz="1600" i="1" dirty="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.05 </a:t>
            </a:r>
            <a:endParaRPr lang="en-US" sz="1600" i="1" dirty="0">
              <a:solidFill>
                <a:schemeClr val="tx1">
                  <a:lumMod val="65000"/>
                  <a:lumOff val="35000"/>
                </a:schemeClr>
              </a:solidFill>
              <a:ea typeface="Arial" charset="0"/>
              <a:cs typeface="Arial" charset="0"/>
            </a:endParaRPr>
          </a:p>
        </p:txBody>
      </p:sp>
      <p:pic>
        <p:nvPicPr>
          <p:cNvPr id="20" name="Picture 19" descr="Screen Shot 2017-10-03 at 6.06.59 AM.png"/>
          <p:cNvPicPr>
            <a:picLocks noChangeAspect="1"/>
          </p:cNvPicPr>
          <p:nvPr/>
        </p:nvPicPr>
        <p:blipFill rotWithShape="1">
          <a:blip r:embed="rId8">
            <a:extLst>
              <a:ext uri="{BEBA8EAE-BF5A-486C-A8C5-ECC9F3942E4B}">
                <a14:imgProps xmlns:a14="http://schemas.microsoft.com/office/drawing/2010/main">
                  <a14:imgLayer r:embed="rId9">
                    <a14:imgEffect>
                      <a14:backgroundRemoval t="1845" b="97048" l="719" r="99281"/>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34540"/>
          <a:stretch/>
        </p:blipFill>
        <p:spPr>
          <a:xfrm>
            <a:off x="7123259" y="3363139"/>
            <a:ext cx="1558016" cy="994193"/>
          </a:xfrm>
          <a:prstGeom prst="rect">
            <a:avLst/>
          </a:prstGeom>
        </p:spPr>
      </p:pic>
      <p:cxnSp>
        <p:nvCxnSpPr>
          <p:cNvPr id="24" name="Straight Connector 23"/>
          <p:cNvCxnSpPr/>
          <p:nvPr/>
        </p:nvCxnSpPr>
        <p:spPr>
          <a:xfrm flipV="1">
            <a:off x="8208003" y="3695454"/>
            <a:ext cx="0" cy="6618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349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4217" b="92169" l="10000" r="92400"/>
                    </a14:imgEffect>
                  </a14:imgLayer>
                </a14:imgProps>
              </a:ext>
            </a:extLst>
          </a:blip>
          <a:stretch>
            <a:fillRect/>
          </a:stretch>
        </p:blipFill>
        <p:spPr>
          <a:xfrm>
            <a:off x="608109" y="1091198"/>
            <a:ext cx="7345956" cy="4877715"/>
          </a:xfrm>
          <a:prstGeom prst="rect">
            <a:avLst/>
          </a:prstGeom>
        </p:spPr>
      </p:pic>
    </p:spTree>
    <p:extLst>
      <p:ext uri="{BB962C8B-B14F-4D97-AF65-F5344CB8AC3E}">
        <p14:creationId xmlns:p14="http://schemas.microsoft.com/office/powerpoint/2010/main" val="2765152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Box 259"/>
          <p:cNvSpPr txBox="1"/>
          <p:nvPr/>
        </p:nvSpPr>
        <p:spPr>
          <a:xfrm>
            <a:off x="13348" y="473714"/>
            <a:ext cx="8941382" cy="1477328"/>
          </a:xfrm>
          <a:prstGeom prst="rect">
            <a:avLst/>
          </a:prstGeom>
          <a:noFill/>
        </p:spPr>
        <p:txBody>
          <a:bodyPr wrap="squar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Are there differences in the responses to the visual percepts experienced during handwriting? </a:t>
            </a:r>
            <a:endParaRPr lang="en-US" dirty="0">
              <a:solidFill>
                <a:schemeClr val="tx1">
                  <a:lumMod val="65000"/>
                  <a:lumOff val="35000"/>
                </a:schemeClr>
              </a:solidFill>
            </a:endParaRPr>
          </a:p>
          <a:p>
            <a:pPr marL="285750" indent="-285750">
              <a:buClr>
                <a:schemeClr val="bg1">
                  <a:lumMod val="50000"/>
                </a:schemeClr>
              </a:buClr>
              <a:buSzPct val="125000"/>
              <a:buFont typeface="Wingdings" charset="2"/>
              <a:buChar char="v"/>
            </a:pPr>
            <a:endParaRPr lang="en-US" dirty="0" smtClean="0">
              <a:solidFill>
                <a:schemeClr val="tx1">
                  <a:lumMod val="65000"/>
                  <a:lumOff val="35000"/>
                </a:schemeClr>
              </a:solidFill>
            </a:endParaRPr>
          </a:p>
          <a:p>
            <a:pPr marL="285750" indent="-285750">
              <a:buClr>
                <a:schemeClr val="bg1">
                  <a:lumMod val="50000"/>
                </a:schemeClr>
              </a:buClr>
              <a:buSzPct val="125000"/>
              <a:buFont typeface="Wingdings" charset="2"/>
              <a:buChar char="v"/>
            </a:pPr>
            <a:endParaRPr lang="en-US" dirty="0" smtClean="0">
              <a:solidFill>
                <a:schemeClr val="tx1">
                  <a:lumMod val="65000"/>
                  <a:lumOff val="35000"/>
                </a:schemeClr>
              </a:solidFill>
            </a:endParaRPr>
          </a:p>
          <a:p>
            <a:pPr marL="285750" indent="-285750">
              <a:buClr>
                <a:schemeClr val="bg1">
                  <a:lumMod val="50000"/>
                </a:schemeClr>
              </a:buClr>
              <a:buSzPct val="125000"/>
              <a:buFont typeface="Wingdings" charset="2"/>
              <a:buChar char="v"/>
            </a:pPr>
            <a:endParaRPr lang="en-US" dirty="0">
              <a:solidFill>
                <a:schemeClr val="tx1">
                  <a:lumMod val="65000"/>
                  <a:lumOff val="35000"/>
                </a:schemeClr>
              </a:solidFill>
            </a:endParaRPr>
          </a:p>
        </p:txBody>
      </p:sp>
      <p:pic>
        <p:nvPicPr>
          <p:cNvPr id="2" name="Picture 1" descr="Screen Shot 2018-01-19 at 8.17.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04" y="1272878"/>
            <a:ext cx="3213100" cy="3429000"/>
          </a:xfrm>
          <a:prstGeom prst="rect">
            <a:avLst/>
          </a:prstGeom>
        </p:spPr>
      </p:pic>
      <p:pic>
        <p:nvPicPr>
          <p:cNvPr id="3" name="Picture 2" descr="Screen Shot 2018-01-19 at 8.20.1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779" y="1272878"/>
            <a:ext cx="3200400" cy="3429000"/>
          </a:xfrm>
          <a:prstGeom prst="rect">
            <a:avLst/>
          </a:prstGeom>
        </p:spPr>
      </p:pic>
      <p:sp>
        <p:nvSpPr>
          <p:cNvPr id="4" name="TextBox 3"/>
          <p:cNvSpPr txBox="1"/>
          <p:nvPr/>
        </p:nvSpPr>
        <p:spPr>
          <a:xfrm>
            <a:off x="5812811" y="5151885"/>
            <a:ext cx="811565" cy="923330"/>
          </a:xfrm>
          <a:prstGeom prst="rect">
            <a:avLst/>
          </a:prstGeom>
          <a:noFill/>
        </p:spPr>
        <p:txBody>
          <a:bodyPr wrap="none" rtlCol="0">
            <a:spAutoFit/>
          </a:bodyPr>
          <a:lstStyle/>
          <a:p>
            <a:r>
              <a:rPr lang="en-US" dirty="0" err="1" smtClean="0"/>
              <a:t>LaIPS</a:t>
            </a:r>
            <a:endParaRPr lang="en-US" dirty="0" smtClean="0"/>
          </a:p>
          <a:p>
            <a:r>
              <a:rPr lang="en-US" dirty="0" err="1" smtClean="0"/>
              <a:t>LmIPS</a:t>
            </a:r>
            <a:endParaRPr lang="en-US" dirty="0" smtClean="0"/>
          </a:p>
          <a:p>
            <a:r>
              <a:rPr lang="en-US" dirty="0" err="1" smtClean="0"/>
              <a:t>LpIPS</a:t>
            </a:r>
            <a:endParaRPr lang="en-US" dirty="0"/>
          </a:p>
        </p:txBody>
      </p:sp>
      <p:sp>
        <p:nvSpPr>
          <p:cNvPr id="259" name="TextBox 258"/>
          <p:cNvSpPr txBox="1"/>
          <p:nvPr/>
        </p:nvSpPr>
        <p:spPr>
          <a:xfrm>
            <a:off x="6776776" y="5151885"/>
            <a:ext cx="845041" cy="923330"/>
          </a:xfrm>
          <a:prstGeom prst="rect">
            <a:avLst/>
          </a:prstGeom>
          <a:noFill/>
        </p:spPr>
        <p:txBody>
          <a:bodyPr wrap="none" rtlCol="0">
            <a:spAutoFit/>
          </a:bodyPr>
          <a:lstStyle/>
          <a:p>
            <a:r>
              <a:rPr lang="en-US" dirty="0" err="1"/>
              <a:t>R</a:t>
            </a:r>
            <a:r>
              <a:rPr lang="en-US" dirty="0" err="1" smtClean="0"/>
              <a:t>aIPS</a:t>
            </a:r>
            <a:endParaRPr lang="en-US" dirty="0" smtClean="0"/>
          </a:p>
          <a:p>
            <a:r>
              <a:rPr lang="en-US" dirty="0" err="1"/>
              <a:t>R</a:t>
            </a:r>
            <a:r>
              <a:rPr lang="en-US" dirty="0" err="1" smtClean="0"/>
              <a:t>mIPS</a:t>
            </a:r>
            <a:endParaRPr lang="en-US" dirty="0" smtClean="0"/>
          </a:p>
          <a:p>
            <a:r>
              <a:rPr lang="en-US" dirty="0" err="1"/>
              <a:t>R</a:t>
            </a:r>
            <a:r>
              <a:rPr lang="en-US" dirty="0" err="1" smtClean="0"/>
              <a:t>pIPS</a:t>
            </a:r>
            <a:endParaRPr lang="en-US" dirty="0"/>
          </a:p>
        </p:txBody>
      </p:sp>
    </p:spTree>
    <p:extLst>
      <p:ext uri="{BB962C8B-B14F-4D97-AF65-F5344CB8AC3E}">
        <p14:creationId xmlns:p14="http://schemas.microsoft.com/office/powerpoint/2010/main" val="32515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05" y="533732"/>
            <a:ext cx="7530989" cy="6110315"/>
          </a:xfrm>
          <a:prstGeom prst="rect">
            <a:avLst/>
          </a:prstGeom>
        </p:spPr>
      </p:pic>
      <p:sp>
        <p:nvSpPr>
          <p:cNvPr id="4" name="Rectangle 3"/>
          <p:cNvSpPr/>
          <p:nvPr/>
        </p:nvSpPr>
        <p:spPr>
          <a:xfrm>
            <a:off x="6446282" y="6459381"/>
            <a:ext cx="2296760" cy="369332"/>
          </a:xfrm>
          <a:prstGeom prst="rect">
            <a:avLst/>
          </a:prstGeom>
        </p:spPr>
        <p:txBody>
          <a:bodyPr wrap="none">
            <a:spAutoFit/>
          </a:bodyPr>
          <a:lstStyle/>
          <a:p>
            <a:r>
              <a:rPr lang="en-US" dirty="0" err="1"/>
              <a:t>Likova</a:t>
            </a:r>
            <a:r>
              <a:rPr lang="en-US" dirty="0"/>
              <a:t> &amp; Tyler, 2007</a:t>
            </a:r>
          </a:p>
        </p:txBody>
      </p:sp>
    </p:spTree>
    <p:extLst>
      <p:ext uri="{BB962C8B-B14F-4D97-AF65-F5344CB8AC3E}">
        <p14:creationId xmlns:p14="http://schemas.microsoft.com/office/powerpoint/2010/main" val="2734986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ounded Rectangle 250"/>
          <p:cNvSpPr/>
          <p:nvPr/>
        </p:nvSpPr>
        <p:spPr>
          <a:xfrm>
            <a:off x="201840" y="2244646"/>
            <a:ext cx="8722556" cy="3316825"/>
          </a:xfrm>
          <a:prstGeom prst="round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cxnSp>
        <p:nvCxnSpPr>
          <p:cNvPr id="252" name="Straight Connector 251"/>
          <p:cNvCxnSpPr/>
          <p:nvPr/>
        </p:nvCxnSpPr>
        <p:spPr>
          <a:xfrm>
            <a:off x="374124" y="4211660"/>
            <a:ext cx="8273200" cy="30490"/>
          </a:xfrm>
          <a:prstGeom prst="line">
            <a:avLst/>
          </a:prstGeom>
          <a:noFill/>
          <a:ln w="12700" cap="flat" cmpd="sng" algn="ctr">
            <a:solidFill>
              <a:srgbClr val="000000"/>
            </a:solidFill>
            <a:prstDash val="solid"/>
          </a:ln>
          <a:effectLst/>
        </p:spPr>
      </p:cxnSp>
      <p:cxnSp>
        <p:nvCxnSpPr>
          <p:cNvPr id="253" name="Straight Connector 252"/>
          <p:cNvCxnSpPr/>
          <p:nvPr/>
        </p:nvCxnSpPr>
        <p:spPr>
          <a:xfrm>
            <a:off x="351463" y="4225029"/>
            <a:ext cx="4780" cy="522578"/>
          </a:xfrm>
          <a:prstGeom prst="line">
            <a:avLst/>
          </a:prstGeom>
          <a:noFill/>
          <a:ln w="12700" cap="flat" cmpd="sng" algn="ctr">
            <a:solidFill>
              <a:srgbClr val="000000"/>
            </a:solidFill>
            <a:prstDash val="solid"/>
          </a:ln>
          <a:effectLst/>
        </p:spPr>
      </p:cxnSp>
      <p:sp>
        <p:nvSpPr>
          <p:cNvPr id="254" name="TextBox 253"/>
          <p:cNvSpPr txBox="1"/>
          <p:nvPr/>
        </p:nvSpPr>
        <p:spPr>
          <a:xfrm>
            <a:off x="1480803" y="4700077"/>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04" name="Straight Connector 303"/>
          <p:cNvCxnSpPr/>
          <p:nvPr/>
        </p:nvCxnSpPr>
        <p:spPr>
          <a:xfrm flipV="1">
            <a:off x="1491020" y="4751419"/>
            <a:ext cx="301660" cy="4980"/>
          </a:xfrm>
          <a:prstGeom prst="line">
            <a:avLst/>
          </a:prstGeom>
          <a:noFill/>
          <a:ln w="12700" cap="flat" cmpd="sng" algn="ctr">
            <a:solidFill>
              <a:srgbClr val="000000"/>
            </a:solidFill>
            <a:prstDash val="solid"/>
          </a:ln>
          <a:effectLst/>
        </p:spPr>
      </p:cxnSp>
      <p:cxnSp>
        <p:nvCxnSpPr>
          <p:cNvPr id="305" name="Straight Connector 304"/>
          <p:cNvCxnSpPr/>
          <p:nvPr/>
        </p:nvCxnSpPr>
        <p:spPr>
          <a:xfrm>
            <a:off x="351463" y="4750395"/>
            <a:ext cx="234544" cy="6006"/>
          </a:xfrm>
          <a:prstGeom prst="line">
            <a:avLst/>
          </a:prstGeom>
          <a:noFill/>
          <a:ln w="12700" cap="flat" cmpd="sng" algn="ctr">
            <a:solidFill>
              <a:srgbClr val="000000"/>
            </a:solidFill>
            <a:prstDash val="solid"/>
          </a:ln>
          <a:effectLst/>
        </p:spPr>
      </p:cxnSp>
      <p:sp>
        <p:nvSpPr>
          <p:cNvPr id="306" name="TextBox 305"/>
          <p:cNvSpPr txBox="1"/>
          <p:nvPr/>
        </p:nvSpPr>
        <p:spPr>
          <a:xfrm>
            <a:off x="285286" y="4743080"/>
            <a:ext cx="396262" cy="261610"/>
          </a:xfrm>
          <a:prstGeom prst="rect">
            <a:avLst/>
          </a:prstGeom>
          <a:noFill/>
        </p:spPr>
        <p:txBody>
          <a:bodyPr wrap="none" rtlCol="0">
            <a:spAutoFit/>
          </a:bodyPr>
          <a:lstStyle/>
          <a:p>
            <a:pPr defTabSz="914400">
              <a:defRPr/>
            </a:pPr>
            <a:r>
              <a:rPr lang="en-US" sz="1100" kern="0" dirty="0">
                <a:cs typeface="Arial"/>
              </a:rPr>
              <a:t>1</a:t>
            </a:r>
            <a:r>
              <a:rPr lang="en-US" sz="1100" kern="0" dirty="0" smtClean="0">
                <a:cs typeface="Arial"/>
              </a:rPr>
              <a:t>0s</a:t>
            </a:r>
            <a:endParaRPr lang="en-US" sz="1100" kern="0" dirty="0">
              <a:cs typeface="Arial"/>
            </a:endParaRPr>
          </a:p>
        </p:txBody>
      </p:sp>
      <p:sp>
        <p:nvSpPr>
          <p:cNvPr id="307" name="TextBox 306"/>
          <p:cNvSpPr txBox="1"/>
          <p:nvPr/>
        </p:nvSpPr>
        <p:spPr>
          <a:xfrm>
            <a:off x="867379" y="4705552"/>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08" name="TextBox 307"/>
          <p:cNvSpPr txBox="1"/>
          <p:nvPr/>
        </p:nvSpPr>
        <p:spPr>
          <a:xfrm>
            <a:off x="2062655" y="4693760"/>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cxnSp>
        <p:nvCxnSpPr>
          <p:cNvPr id="309" name="Straight Connector 308"/>
          <p:cNvCxnSpPr/>
          <p:nvPr/>
        </p:nvCxnSpPr>
        <p:spPr>
          <a:xfrm>
            <a:off x="610097" y="4760212"/>
            <a:ext cx="93233" cy="113673"/>
          </a:xfrm>
          <a:prstGeom prst="line">
            <a:avLst/>
          </a:prstGeom>
          <a:noFill/>
          <a:ln w="9525" cap="flat" cmpd="sng" algn="ctr">
            <a:solidFill>
              <a:srgbClr val="4F81BD">
                <a:lumMod val="50000"/>
              </a:srgbClr>
            </a:solidFill>
            <a:prstDash val="solid"/>
          </a:ln>
          <a:effectLst/>
        </p:spPr>
      </p:cxnSp>
      <p:sp>
        <p:nvSpPr>
          <p:cNvPr id="310" name="TextBox 309"/>
          <p:cNvSpPr txBox="1"/>
          <p:nvPr/>
        </p:nvSpPr>
        <p:spPr>
          <a:xfrm>
            <a:off x="3865325" y="4685278"/>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53" name="Straight Connector 352"/>
          <p:cNvCxnSpPr/>
          <p:nvPr/>
        </p:nvCxnSpPr>
        <p:spPr>
          <a:xfrm>
            <a:off x="5089555" y="4760212"/>
            <a:ext cx="301660" cy="0"/>
          </a:xfrm>
          <a:prstGeom prst="line">
            <a:avLst/>
          </a:prstGeom>
          <a:noFill/>
          <a:ln w="12700" cap="flat" cmpd="sng" algn="ctr">
            <a:solidFill>
              <a:srgbClr val="000000"/>
            </a:solidFill>
            <a:prstDash val="solid"/>
          </a:ln>
          <a:effectLst/>
        </p:spPr>
      </p:cxnSp>
      <p:cxnSp>
        <p:nvCxnSpPr>
          <p:cNvPr id="354" name="Straight Connector 353"/>
          <p:cNvCxnSpPr/>
          <p:nvPr/>
        </p:nvCxnSpPr>
        <p:spPr>
          <a:xfrm flipV="1">
            <a:off x="3885034" y="4752714"/>
            <a:ext cx="301660" cy="1"/>
          </a:xfrm>
          <a:prstGeom prst="line">
            <a:avLst/>
          </a:prstGeom>
          <a:noFill/>
          <a:ln w="12700" cap="flat" cmpd="sng" algn="ctr">
            <a:solidFill>
              <a:srgbClr val="000000"/>
            </a:solidFill>
            <a:prstDash val="solid"/>
          </a:ln>
          <a:effectLst/>
        </p:spPr>
      </p:cxnSp>
      <p:sp>
        <p:nvSpPr>
          <p:cNvPr id="355" name="TextBox 354"/>
          <p:cNvSpPr txBox="1"/>
          <p:nvPr/>
        </p:nvSpPr>
        <p:spPr>
          <a:xfrm>
            <a:off x="2649760" y="4709597"/>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sp>
        <p:nvSpPr>
          <p:cNvPr id="356" name="TextBox 355"/>
          <p:cNvSpPr txBox="1"/>
          <p:nvPr/>
        </p:nvSpPr>
        <p:spPr>
          <a:xfrm>
            <a:off x="3276751" y="4705552"/>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57" name="TextBox 356"/>
          <p:cNvSpPr txBox="1"/>
          <p:nvPr/>
        </p:nvSpPr>
        <p:spPr>
          <a:xfrm>
            <a:off x="4470212" y="4692679"/>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58" name="TextBox 357"/>
          <p:cNvSpPr txBox="1"/>
          <p:nvPr/>
        </p:nvSpPr>
        <p:spPr>
          <a:xfrm>
            <a:off x="746230" y="4838323"/>
            <a:ext cx="67518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lumMod val="50000"/>
                  </a:schemeClr>
                </a:solidFill>
                <a:effectLst/>
                <a:uLnTx/>
                <a:uFillTx/>
                <a:cs typeface="Arial"/>
              </a:rPr>
              <a:t>Write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lumMod val="50000"/>
                  </a:schemeClr>
                </a:solidFill>
                <a:cs typeface="Arial"/>
              </a:rPr>
              <a:t>w</a:t>
            </a:r>
            <a:r>
              <a:rPr kumimoji="0" lang="en-US" sz="1400" b="0" i="0" u="none" strike="noStrike" kern="0" cap="none" spc="0" normalizeH="0" baseline="0" noProof="0" dirty="0" err="1" smtClean="0">
                <a:ln>
                  <a:noFill/>
                </a:ln>
                <a:solidFill>
                  <a:schemeClr val="bg1">
                    <a:lumMod val="50000"/>
                  </a:schemeClr>
                </a:solidFill>
                <a:effectLst/>
                <a:uLnTx/>
                <a:uFillTx/>
                <a:cs typeface="Arial"/>
              </a:rPr>
              <a:t>ith</a:t>
            </a:r>
            <a:r>
              <a:rPr kumimoji="0" lang="en-US" sz="1400" b="0" i="0" u="none" strike="noStrike" kern="0" cap="none" spc="0" normalizeH="0" baseline="0" noProof="0" dirty="0" smtClean="0">
                <a:ln>
                  <a:noFill/>
                </a:ln>
                <a:solidFill>
                  <a:schemeClr val="bg1">
                    <a:lumMod val="50000"/>
                  </a:schemeClr>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err="1" smtClean="0">
                <a:solidFill>
                  <a:schemeClr val="bg1">
                    <a:lumMod val="50000"/>
                  </a:schemeClr>
                </a:solidFill>
                <a:cs typeface="Arial"/>
              </a:rPr>
              <a:t>i</a:t>
            </a:r>
            <a:r>
              <a:rPr kumimoji="0" lang="en-US" sz="1400" b="0" i="0" u="none" strike="noStrike" kern="0" cap="none" spc="0" normalizeH="0" baseline="0" noProof="0" dirty="0" err="1" smtClean="0">
                <a:ln>
                  <a:noFill/>
                </a:ln>
                <a:solidFill>
                  <a:schemeClr val="bg1">
                    <a:lumMod val="50000"/>
                  </a:schemeClr>
                </a:solidFill>
                <a:effectLst/>
                <a:uLnTx/>
                <a:uFillTx/>
                <a:cs typeface="Arial"/>
              </a:rPr>
              <a:t>nk</a:t>
            </a:r>
            <a:endParaRPr kumimoji="0" lang="en-US" sz="1400" b="0" i="0" u="none" strike="noStrike" kern="0" cap="none" spc="0" normalizeH="0" baseline="0" noProof="0" dirty="0">
              <a:ln>
                <a:noFill/>
              </a:ln>
              <a:solidFill>
                <a:schemeClr val="bg1">
                  <a:lumMod val="50000"/>
                </a:schemeClr>
              </a:solidFill>
              <a:effectLst/>
              <a:uLnTx/>
              <a:uFillTx/>
              <a:cs typeface="Arial"/>
            </a:endParaRPr>
          </a:p>
        </p:txBody>
      </p:sp>
      <p:sp>
        <p:nvSpPr>
          <p:cNvPr id="359" name="TextBox 358"/>
          <p:cNvSpPr txBox="1"/>
          <p:nvPr/>
        </p:nvSpPr>
        <p:spPr>
          <a:xfrm>
            <a:off x="1836712" y="4845303"/>
            <a:ext cx="875561"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942093"/>
                </a:solidFill>
                <a:effectLst/>
                <a:uLnTx/>
                <a:uFillTx/>
                <a:cs typeface="Arial"/>
              </a:rPr>
              <a:t>Write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942093"/>
                </a:solidFill>
                <a:cs typeface="Arial"/>
              </a:rPr>
              <a:t>w</a:t>
            </a:r>
            <a:r>
              <a:rPr kumimoji="0" lang="en-US" sz="1400" b="0" i="0" u="none" strike="noStrike" kern="0" cap="none" spc="0" normalizeH="0" baseline="0" noProof="0" dirty="0" err="1" smtClean="0">
                <a:ln>
                  <a:noFill/>
                </a:ln>
                <a:solidFill>
                  <a:srgbClr val="942093"/>
                </a:solidFill>
                <a:effectLst/>
                <a:uLnTx/>
                <a:uFillTx/>
                <a:cs typeface="Arial"/>
              </a:rPr>
              <a:t>ithout</a:t>
            </a:r>
            <a:r>
              <a:rPr kumimoji="0" lang="en-US" sz="1400" b="0" i="0" u="none" strike="noStrike" kern="0" cap="none" spc="0" normalizeH="0" baseline="0" noProof="0" dirty="0" smtClean="0">
                <a:ln>
                  <a:noFill/>
                </a:ln>
                <a:solidFill>
                  <a:srgbClr val="942093"/>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err="1" smtClean="0">
                <a:solidFill>
                  <a:srgbClr val="942093"/>
                </a:solidFill>
                <a:cs typeface="Arial"/>
              </a:rPr>
              <a:t>i</a:t>
            </a:r>
            <a:r>
              <a:rPr kumimoji="0" lang="en-US" sz="1400" b="0" i="0" u="none" strike="noStrike" kern="0" cap="none" spc="0" normalizeH="0" baseline="0" noProof="0" dirty="0" err="1" smtClean="0">
                <a:ln>
                  <a:noFill/>
                </a:ln>
                <a:solidFill>
                  <a:srgbClr val="942093"/>
                </a:solidFill>
                <a:effectLst/>
                <a:uLnTx/>
                <a:uFillTx/>
                <a:cs typeface="Arial"/>
              </a:rPr>
              <a:t>nk</a:t>
            </a:r>
            <a:endParaRPr kumimoji="0" lang="en-US" sz="1400" b="0" i="0" u="none" strike="noStrike" kern="0" cap="none" spc="0" normalizeH="0" baseline="0" noProof="0" dirty="0">
              <a:ln>
                <a:noFill/>
              </a:ln>
              <a:solidFill>
                <a:srgbClr val="942093"/>
              </a:solidFill>
              <a:effectLst/>
              <a:uLnTx/>
              <a:uFillTx/>
              <a:cs typeface="Arial"/>
            </a:endParaRPr>
          </a:p>
        </p:txBody>
      </p:sp>
      <p:sp>
        <p:nvSpPr>
          <p:cNvPr id="360" name="TextBox 359"/>
          <p:cNvSpPr txBox="1"/>
          <p:nvPr/>
        </p:nvSpPr>
        <p:spPr>
          <a:xfrm>
            <a:off x="4109089" y="4815379"/>
            <a:ext cx="1213794"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8F00"/>
                </a:solidFill>
                <a:effectLst/>
                <a:uLnTx/>
                <a:uFillTx/>
                <a:cs typeface="Arial"/>
              </a:rPr>
              <a:t>Watch </a:t>
            </a:r>
            <a:endParaRPr kumimoji="0" lang="en-US" sz="1400" b="0" i="0" u="none" strike="noStrike" kern="0" cap="none" spc="0" normalizeH="0" baseline="0" noProof="0" dirty="0">
              <a:ln>
                <a:noFill/>
              </a:ln>
              <a:solidFill>
                <a:srgbClr val="008F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08F00"/>
                </a:solidFill>
                <a:cs typeface="Arial"/>
              </a:rPr>
              <a:t>handwriting</a:t>
            </a:r>
            <a:endParaRPr kumimoji="0" lang="en-US" sz="1400" b="0" i="0" u="none" strike="noStrike" kern="0" cap="none" spc="0" normalizeH="0" baseline="0" noProof="0" dirty="0" smtClean="0">
              <a:ln>
                <a:noFill/>
              </a:ln>
              <a:solidFill>
                <a:srgbClr val="008F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008F00"/>
                </a:solidFill>
                <a:cs typeface="Arial"/>
              </a:rPr>
              <a:t>o</a:t>
            </a:r>
            <a:r>
              <a:rPr lang="en-US" sz="1400" kern="0" dirty="0" smtClean="0">
                <a:solidFill>
                  <a:srgbClr val="008F00"/>
                </a:solidFill>
                <a:cs typeface="Arial"/>
              </a:rPr>
              <a:t>wn</a:t>
            </a:r>
            <a:endParaRPr kumimoji="0" lang="en-US" sz="1400" b="0" i="0" u="none" strike="noStrike" kern="0" cap="none" spc="0" normalizeH="0" baseline="0" noProof="0" dirty="0" smtClean="0">
              <a:ln>
                <a:noFill/>
              </a:ln>
              <a:solidFill>
                <a:srgbClr val="008F00"/>
              </a:solidFill>
              <a:effectLst/>
              <a:uLnTx/>
              <a:uFillTx/>
              <a:cs typeface="Arial"/>
            </a:endParaRPr>
          </a:p>
        </p:txBody>
      </p:sp>
      <p:sp>
        <p:nvSpPr>
          <p:cNvPr id="361" name="TextBox 360"/>
          <p:cNvSpPr txBox="1"/>
          <p:nvPr/>
        </p:nvSpPr>
        <p:spPr>
          <a:xfrm>
            <a:off x="5258255" y="4846278"/>
            <a:ext cx="1213794" cy="738664"/>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8000"/>
                </a:solidFill>
                <a:effectLst/>
                <a:uLnTx/>
                <a:uFillTx/>
                <a:cs typeface="Arial"/>
              </a:rPr>
              <a:t>Watch </a:t>
            </a:r>
            <a:endParaRPr kumimoji="0" lang="en-US" sz="1400" b="0" i="0" u="none" strike="noStrike" kern="0" cap="none" spc="0" normalizeH="0" baseline="0" noProof="0" dirty="0">
              <a:ln>
                <a:noFill/>
              </a:ln>
              <a:solidFill>
                <a:srgbClr val="FF80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FF8000"/>
                </a:solidFill>
                <a:cs typeface="Arial"/>
              </a:rPr>
              <a:t>handwriting</a:t>
            </a:r>
            <a:endParaRPr kumimoji="0" lang="en-US" sz="1400" b="0" i="0" u="none" strike="noStrike" kern="0" cap="none" spc="0" normalizeH="0" noProof="0" dirty="0" smtClean="0">
              <a:ln>
                <a:noFill/>
              </a:ln>
              <a:solidFill>
                <a:srgbClr val="FF80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FF8000"/>
                </a:solidFill>
                <a:cs typeface="Arial"/>
              </a:rPr>
              <a:t>o</a:t>
            </a:r>
            <a:r>
              <a:rPr lang="en-US" sz="1400" kern="0" baseline="0" dirty="0" smtClean="0">
                <a:solidFill>
                  <a:srgbClr val="FF8000"/>
                </a:solidFill>
                <a:cs typeface="Arial"/>
              </a:rPr>
              <a:t>ther</a:t>
            </a:r>
            <a:endParaRPr kumimoji="0" lang="en-US" sz="1400" b="0" i="0" u="none" strike="noStrike" kern="0" cap="none" spc="0" normalizeH="0" baseline="0" noProof="0" dirty="0" smtClean="0">
              <a:ln>
                <a:noFill/>
              </a:ln>
              <a:solidFill>
                <a:srgbClr val="FF8000"/>
              </a:solidFill>
              <a:effectLst/>
              <a:uLnTx/>
              <a:uFillTx/>
              <a:cs typeface="Arial"/>
            </a:endParaRPr>
          </a:p>
        </p:txBody>
      </p:sp>
      <p:sp>
        <p:nvSpPr>
          <p:cNvPr id="362" name="TextBox 361"/>
          <p:cNvSpPr txBox="1"/>
          <p:nvPr/>
        </p:nvSpPr>
        <p:spPr>
          <a:xfrm>
            <a:off x="1614081" y="3101148"/>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3" name="TextBox 362"/>
          <p:cNvSpPr txBox="1"/>
          <p:nvPr/>
        </p:nvSpPr>
        <p:spPr>
          <a:xfrm>
            <a:off x="2794143" y="3099768"/>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4" name="TextBox 363"/>
          <p:cNvSpPr txBox="1"/>
          <p:nvPr/>
        </p:nvSpPr>
        <p:spPr>
          <a:xfrm>
            <a:off x="3969934" y="3103751"/>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5" name="TextBox 364"/>
          <p:cNvSpPr txBox="1"/>
          <p:nvPr/>
        </p:nvSpPr>
        <p:spPr>
          <a:xfrm>
            <a:off x="5149250" y="3095466"/>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grpSp>
        <p:nvGrpSpPr>
          <p:cNvPr id="366" name="Group 365"/>
          <p:cNvGrpSpPr/>
          <p:nvPr/>
        </p:nvGrpSpPr>
        <p:grpSpPr>
          <a:xfrm>
            <a:off x="2999807" y="4363457"/>
            <a:ext cx="858625" cy="387962"/>
            <a:chOff x="6164238" y="1261414"/>
            <a:chExt cx="1093129" cy="438138"/>
          </a:xfrm>
        </p:grpSpPr>
        <p:cxnSp>
          <p:nvCxnSpPr>
            <p:cNvPr id="367" name="Straight Connector 366"/>
            <p:cNvCxnSpPr/>
            <p:nvPr/>
          </p:nvCxnSpPr>
          <p:spPr>
            <a:xfrm flipV="1">
              <a:off x="6192849" y="1261414"/>
              <a:ext cx="0" cy="438138"/>
            </a:xfrm>
            <a:prstGeom prst="line">
              <a:avLst/>
            </a:prstGeom>
            <a:noFill/>
            <a:ln w="76200" cap="flat" cmpd="sng" algn="ctr">
              <a:solidFill>
                <a:srgbClr val="0432FF"/>
              </a:solidFill>
              <a:prstDash val="solid"/>
            </a:ln>
            <a:effectLst/>
          </p:spPr>
        </p:cxnSp>
        <p:cxnSp>
          <p:nvCxnSpPr>
            <p:cNvPr id="368" name="Straight Connector 367"/>
            <p:cNvCxnSpPr/>
            <p:nvPr/>
          </p:nvCxnSpPr>
          <p:spPr>
            <a:xfrm flipV="1">
              <a:off x="6264158" y="1261414"/>
              <a:ext cx="0" cy="438138"/>
            </a:xfrm>
            <a:prstGeom prst="line">
              <a:avLst/>
            </a:prstGeom>
            <a:noFill/>
            <a:ln w="76200" cap="flat" cmpd="sng" algn="ctr">
              <a:solidFill>
                <a:srgbClr val="0432FF"/>
              </a:solidFill>
              <a:prstDash val="solid"/>
            </a:ln>
            <a:effectLst/>
          </p:spPr>
        </p:cxnSp>
        <p:cxnSp>
          <p:nvCxnSpPr>
            <p:cNvPr id="369" name="Straight Connector 368"/>
            <p:cNvCxnSpPr/>
            <p:nvPr/>
          </p:nvCxnSpPr>
          <p:spPr>
            <a:xfrm flipV="1">
              <a:off x="6334014" y="1261414"/>
              <a:ext cx="0" cy="438138"/>
            </a:xfrm>
            <a:prstGeom prst="line">
              <a:avLst/>
            </a:prstGeom>
            <a:noFill/>
            <a:ln w="76200" cap="flat" cmpd="sng" algn="ctr">
              <a:solidFill>
                <a:srgbClr val="0432FF"/>
              </a:solidFill>
              <a:prstDash val="solid"/>
            </a:ln>
            <a:effectLst/>
          </p:spPr>
        </p:cxnSp>
        <p:cxnSp>
          <p:nvCxnSpPr>
            <p:cNvPr id="370" name="Straight Connector 369"/>
            <p:cNvCxnSpPr/>
            <p:nvPr/>
          </p:nvCxnSpPr>
          <p:spPr>
            <a:xfrm flipV="1">
              <a:off x="6405323" y="1261414"/>
              <a:ext cx="0" cy="438138"/>
            </a:xfrm>
            <a:prstGeom prst="line">
              <a:avLst/>
            </a:prstGeom>
            <a:noFill/>
            <a:ln w="76200" cap="flat" cmpd="sng" algn="ctr">
              <a:solidFill>
                <a:srgbClr val="0432FF"/>
              </a:solidFill>
              <a:prstDash val="solid"/>
            </a:ln>
            <a:effectLst/>
          </p:spPr>
        </p:cxnSp>
        <p:cxnSp>
          <p:nvCxnSpPr>
            <p:cNvPr id="371" name="Straight Connector 370"/>
            <p:cNvCxnSpPr/>
            <p:nvPr/>
          </p:nvCxnSpPr>
          <p:spPr>
            <a:xfrm flipV="1">
              <a:off x="6476379" y="1261414"/>
              <a:ext cx="0" cy="438138"/>
            </a:xfrm>
            <a:prstGeom prst="line">
              <a:avLst/>
            </a:prstGeom>
            <a:noFill/>
            <a:ln w="76200" cap="flat" cmpd="sng" algn="ctr">
              <a:solidFill>
                <a:srgbClr val="0432FF"/>
              </a:solidFill>
              <a:prstDash val="solid"/>
            </a:ln>
            <a:effectLst/>
          </p:spPr>
        </p:cxnSp>
        <p:cxnSp>
          <p:nvCxnSpPr>
            <p:cNvPr id="372" name="Straight Connector 371"/>
            <p:cNvCxnSpPr/>
            <p:nvPr/>
          </p:nvCxnSpPr>
          <p:spPr>
            <a:xfrm flipV="1">
              <a:off x="6547688" y="1261414"/>
              <a:ext cx="0" cy="438138"/>
            </a:xfrm>
            <a:prstGeom prst="line">
              <a:avLst/>
            </a:prstGeom>
            <a:noFill/>
            <a:ln w="76200" cap="flat" cmpd="sng" algn="ctr">
              <a:solidFill>
                <a:srgbClr val="0432FF"/>
              </a:solidFill>
              <a:prstDash val="solid"/>
            </a:ln>
            <a:effectLst/>
          </p:spPr>
        </p:cxnSp>
        <p:cxnSp>
          <p:nvCxnSpPr>
            <p:cNvPr id="373" name="Straight Connector 372"/>
            <p:cNvCxnSpPr/>
            <p:nvPr/>
          </p:nvCxnSpPr>
          <p:spPr>
            <a:xfrm flipV="1">
              <a:off x="6617545" y="1261414"/>
              <a:ext cx="0" cy="438138"/>
            </a:xfrm>
            <a:prstGeom prst="line">
              <a:avLst/>
            </a:prstGeom>
            <a:noFill/>
            <a:ln w="76200" cap="flat" cmpd="sng" algn="ctr">
              <a:solidFill>
                <a:srgbClr val="0432FF"/>
              </a:solidFill>
              <a:prstDash val="solid"/>
            </a:ln>
            <a:effectLst/>
          </p:spPr>
        </p:cxnSp>
        <p:cxnSp>
          <p:nvCxnSpPr>
            <p:cNvPr id="374" name="Straight Connector 373"/>
            <p:cNvCxnSpPr/>
            <p:nvPr/>
          </p:nvCxnSpPr>
          <p:spPr>
            <a:xfrm flipV="1">
              <a:off x="6688853" y="1261414"/>
              <a:ext cx="0" cy="438138"/>
            </a:xfrm>
            <a:prstGeom prst="line">
              <a:avLst/>
            </a:prstGeom>
            <a:noFill/>
            <a:ln w="76200" cap="flat" cmpd="sng" algn="ctr">
              <a:solidFill>
                <a:srgbClr val="0432FF"/>
              </a:solidFill>
              <a:prstDash val="solid"/>
            </a:ln>
            <a:effectLst/>
          </p:spPr>
        </p:cxnSp>
        <p:cxnSp>
          <p:nvCxnSpPr>
            <p:cNvPr id="375" name="Straight Connector 374"/>
            <p:cNvCxnSpPr/>
            <p:nvPr/>
          </p:nvCxnSpPr>
          <p:spPr>
            <a:xfrm flipV="1">
              <a:off x="6761363" y="1261414"/>
              <a:ext cx="0" cy="438138"/>
            </a:xfrm>
            <a:prstGeom prst="line">
              <a:avLst/>
            </a:prstGeom>
            <a:noFill/>
            <a:ln w="76200" cap="flat" cmpd="sng" algn="ctr">
              <a:solidFill>
                <a:srgbClr val="0432FF"/>
              </a:solidFill>
              <a:prstDash val="solid"/>
            </a:ln>
            <a:effectLst/>
          </p:spPr>
        </p:cxnSp>
        <p:cxnSp>
          <p:nvCxnSpPr>
            <p:cNvPr id="376" name="Straight Connector 375"/>
            <p:cNvCxnSpPr/>
            <p:nvPr/>
          </p:nvCxnSpPr>
          <p:spPr>
            <a:xfrm flipV="1">
              <a:off x="6832671" y="1261414"/>
              <a:ext cx="0" cy="438138"/>
            </a:xfrm>
            <a:prstGeom prst="line">
              <a:avLst/>
            </a:prstGeom>
            <a:noFill/>
            <a:ln w="76200" cap="flat" cmpd="sng" algn="ctr">
              <a:solidFill>
                <a:srgbClr val="0432FF"/>
              </a:solidFill>
              <a:prstDash val="solid"/>
            </a:ln>
            <a:effectLst/>
          </p:spPr>
        </p:cxnSp>
        <p:cxnSp>
          <p:nvCxnSpPr>
            <p:cNvPr id="377" name="Straight Connector 376"/>
            <p:cNvCxnSpPr/>
            <p:nvPr/>
          </p:nvCxnSpPr>
          <p:spPr>
            <a:xfrm flipV="1">
              <a:off x="6902528" y="1261414"/>
              <a:ext cx="0" cy="438138"/>
            </a:xfrm>
            <a:prstGeom prst="line">
              <a:avLst/>
            </a:prstGeom>
            <a:noFill/>
            <a:ln w="76200" cap="flat" cmpd="sng" algn="ctr">
              <a:solidFill>
                <a:srgbClr val="0432FF"/>
              </a:solidFill>
              <a:prstDash val="solid"/>
            </a:ln>
            <a:effectLst/>
          </p:spPr>
        </p:cxnSp>
        <p:cxnSp>
          <p:nvCxnSpPr>
            <p:cNvPr id="378" name="Straight Connector 377"/>
            <p:cNvCxnSpPr/>
            <p:nvPr/>
          </p:nvCxnSpPr>
          <p:spPr>
            <a:xfrm flipV="1">
              <a:off x="6973837" y="1261414"/>
              <a:ext cx="0" cy="438138"/>
            </a:xfrm>
            <a:prstGeom prst="line">
              <a:avLst/>
            </a:prstGeom>
            <a:noFill/>
            <a:ln w="76200" cap="flat" cmpd="sng" algn="ctr">
              <a:solidFill>
                <a:srgbClr val="0432FF"/>
              </a:solidFill>
              <a:prstDash val="solid"/>
            </a:ln>
            <a:effectLst/>
          </p:spPr>
        </p:cxnSp>
        <p:cxnSp>
          <p:nvCxnSpPr>
            <p:cNvPr id="379" name="Straight Connector 378"/>
            <p:cNvCxnSpPr/>
            <p:nvPr/>
          </p:nvCxnSpPr>
          <p:spPr>
            <a:xfrm flipV="1">
              <a:off x="7044893" y="1261414"/>
              <a:ext cx="0" cy="438138"/>
            </a:xfrm>
            <a:prstGeom prst="line">
              <a:avLst/>
            </a:prstGeom>
            <a:noFill/>
            <a:ln w="76200" cap="flat" cmpd="sng" algn="ctr">
              <a:solidFill>
                <a:srgbClr val="0432FF"/>
              </a:solidFill>
              <a:prstDash val="solid"/>
            </a:ln>
            <a:effectLst/>
          </p:spPr>
        </p:cxnSp>
        <p:cxnSp>
          <p:nvCxnSpPr>
            <p:cNvPr id="380" name="Straight Connector 379"/>
            <p:cNvCxnSpPr/>
            <p:nvPr/>
          </p:nvCxnSpPr>
          <p:spPr>
            <a:xfrm flipV="1">
              <a:off x="7116202" y="1261414"/>
              <a:ext cx="0" cy="438138"/>
            </a:xfrm>
            <a:prstGeom prst="line">
              <a:avLst/>
            </a:prstGeom>
            <a:noFill/>
            <a:ln w="76200" cap="flat" cmpd="sng" algn="ctr">
              <a:solidFill>
                <a:srgbClr val="0432FF"/>
              </a:solidFill>
              <a:prstDash val="solid"/>
            </a:ln>
            <a:effectLst/>
          </p:spPr>
        </p:cxnSp>
        <p:cxnSp>
          <p:nvCxnSpPr>
            <p:cNvPr id="381" name="Straight Connector 380"/>
            <p:cNvCxnSpPr/>
            <p:nvPr/>
          </p:nvCxnSpPr>
          <p:spPr>
            <a:xfrm flipV="1">
              <a:off x="7186058" y="1261414"/>
              <a:ext cx="0" cy="438138"/>
            </a:xfrm>
            <a:prstGeom prst="line">
              <a:avLst/>
            </a:prstGeom>
            <a:noFill/>
            <a:ln w="76200" cap="flat" cmpd="sng" algn="ctr">
              <a:solidFill>
                <a:srgbClr val="0432FF"/>
              </a:solidFill>
              <a:prstDash val="solid"/>
            </a:ln>
            <a:effectLst/>
          </p:spPr>
        </p:cxnSp>
        <p:cxnSp>
          <p:nvCxnSpPr>
            <p:cNvPr id="382" name="Straight Connector 381"/>
            <p:cNvCxnSpPr/>
            <p:nvPr/>
          </p:nvCxnSpPr>
          <p:spPr>
            <a:xfrm flipV="1">
              <a:off x="7257367" y="1261414"/>
              <a:ext cx="0" cy="438138"/>
            </a:xfrm>
            <a:prstGeom prst="line">
              <a:avLst/>
            </a:prstGeom>
            <a:noFill/>
            <a:ln w="76200" cap="flat" cmpd="sng" algn="ctr">
              <a:solidFill>
                <a:srgbClr val="0432FF"/>
              </a:solidFill>
              <a:prstDash val="solid"/>
            </a:ln>
            <a:effectLst/>
          </p:spPr>
        </p:cxnSp>
        <p:cxnSp>
          <p:nvCxnSpPr>
            <p:cNvPr id="383" name="Straight Connector 382"/>
            <p:cNvCxnSpPr/>
            <p:nvPr/>
          </p:nvCxnSpPr>
          <p:spPr>
            <a:xfrm>
              <a:off x="6164238" y="1261414"/>
              <a:ext cx="0" cy="438138"/>
            </a:xfrm>
            <a:prstGeom prst="line">
              <a:avLst/>
            </a:prstGeom>
            <a:noFill/>
            <a:ln w="12700" cap="flat" cmpd="sng" algn="ctr">
              <a:solidFill>
                <a:srgbClr val="0432FF"/>
              </a:solidFill>
              <a:prstDash val="solid"/>
            </a:ln>
            <a:effectLst/>
          </p:spPr>
        </p:cxnSp>
      </p:grpSp>
      <p:cxnSp>
        <p:nvCxnSpPr>
          <p:cNvPr id="384" name="Straight Connector 383"/>
          <p:cNvCxnSpPr/>
          <p:nvPr/>
        </p:nvCxnSpPr>
        <p:spPr>
          <a:xfrm>
            <a:off x="3889183" y="4363457"/>
            <a:ext cx="0" cy="387962"/>
          </a:xfrm>
          <a:prstGeom prst="line">
            <a:avLst/>
          </a:prstGeom>
          <a:noFill/>
          <a:ln w="12700" cap="flat" cmpd="sng" algn="ctr">
            <a:solidFill>
              <a:srgbClr val="000000"/>
            </a:solidFill>
            <a:prstDash val="solid"/>
          </a:ln>
          <a:effectLst/>
        </p:spPr>
      </p:cxnSp>
      <p:cxnSp>
        <p:nvCxnSpPr>
          <p:cNvPr id="385" name="Straight Connector 384"/>
          <p:cNvCxnSpPr/>
          <p:nvPr/>
        </p:nvCxnSpPr>
        <p:spPr>
          <a:xfrm>
            <a:off x="2691481" y="4751418"/>
            <a:ext cx="301660" cy="0"/>
          </a:xfrm>
          <a:prstGeom prst="line">
            <a:avLst/>
          </a:prstGeom>
          <a:noFill/>
          <a:ln w="12700" cap="flat" cmpd="sng" algn="ctr">
            <a:solidFill>
              <a:srgbClr val="000000"/>
            </a:solidFill>
            <a:prstDash val="solid"/>
          </a:ln>
          <a:effectLst/>
        </p:spPr>
      </p:cxnSp>
      <p:sp>
        <p:nvSpPr>
          <p:cNvPr id="386" name="TextBox 385"/>
          <p:cNvSpPr txBox="1"/>
          <p:nvPr/>
        </p:nvSpPr>
        <p:spPr>
          <a:xfrm>
            <a:off x="2976098" y="4836797"/>
            <a:ext cx="1005403"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432FF"/>
                </a:solidFill>
                <a:effectLst/>
                <a:uLnTx/>
                <a:uFillTx/>
                <a:cs typeface="Arial"/>
              </a:rPr>
              <a:t>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432FF"/>
                </a:solidFill>
                <a:cs typeface="Arial"/>
              </a:rPr>
              <a:t>d</a:t>
            </a:r>
            <a:r>
              <a:rPr kumimoji="0" lang="en-US" sz="1400" b="0" i="0" u="none" strike="noStrike" kern="0" cap="none" spc="0" normalizeH="0" baseline="0" noProof="0" dirty="0" err="1" smtClean="0">
                <a:ln>
                  <a:noFill/>
                </a:ln>
                <a:solidFill>
                  <a:srgbClr val="0432FF"/>
                </a:solidFill>
                <a:effectLst/>
                <a:uLnTx/>
                <a:uFillTx/>
                <a:cs typeface="Arial"/>
              </a:rPr>
              <a:t>ynamic</a:t>
            </a:r>
            <a:r>
              <a:rPr kumimoji="0" lang="en-US" sz="1400" b="0" i="0" u="none" strike="noStrike" kern="0" cap="none" spc="0" normalizeH="0" baseline="0" noProof="0" dirty="0" smtClean="0">
                <a:ln>
                  <a:noFill/>
                </a:ln>
                <a:solidFill>
                  <a:srgbClr val="0432FF"/>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432FF"/>
                </a:solidFill>
                <a:cs typeface="Arial"/>
              </a:rPr>
              <a:t>o</a:t>
            </a:r>
            <a:r>
              <a:rPr kumimoji="0" lang="en-US" sz="1400" b="0" i="0" u="none" strike="noStrike" kern="0" cap="none" spc="0" normalizeH="0" baseline="0" noProof="0" dirty="0" err="1" smtClean="0">
                <a:ln>
                  <a:noFill/>
                </a:ln>
                <a:solidFill>
                  <a:srgbClr val="0432FF"/>
                </a:solidFill>
                <a:effectLst/>
                <a:uLnTx/>
                <a:uFillTx/>
                <a:cs typeface="Arial"/>
              </a:rPr>
              <a:t>wn</a:t>
            </a:r>
            <a:r>
              <a:rPr kumimoji="0" lang="en-US" sz="1400" b="0" i="0" u="none" strike="noStrike" kern="0" cap="none" spc="0" normalizeH="0" noProof="0" dirty="0" smtClean="0">
                <a:ln>
                  <a:noFill/>
                </a:ln>
                <a:solidFill>
                  <a:srgbClr val="0432FF"/>
                </a:solidFill>
                <a:effectLst/>
                <a:uLnTx/>
                <a:uFillTx/>
                <a:cs typeface="Arial"/>
              </a:rPr>
              <a:t> </a:t>
            </a:r>
            <a:endParaRPr kumimoji="0" lang="en-US" sz="1400" b="0" i="0" u="none" strike="noStrike" kern="0" cap="none" spc="0" normalizeH="0" baseline="0" noProof="0" dirty="0">
              <a:ln>
                <a:noFill/>
              </a:ln>
              <a:solidFill>
                <a:srgbClr val="0432FF"/>
              </a:solidFill>
              <a:effectLst/>
              <a:uLnTx/>
              <a:uFillTx/>
              <a:cs typeface="Arial"/>
            </a:endParaRPr>
          </a:p>
        </p:txBody>
      </p:sp>
      <p:sp>
        <p:nvSpPr>
          <p:cNvPr id="387" name="TextBox 386"/>
          <p:cNvSpPr txBox="1"/>
          <p:nvPr/>
        </p:nvSpPr>
        <p:spPr>
          <a:xfrm>
            <a:off x="8216211" y="3931644"/>
            <a:ext cx="482824" cy="276999"/>
          </a:xfrm>
          <a:prstGeom prst="rect">
            <a:avLst/>
          </a:prstGeom>
          <a:noFill/>
        </p:spPr>
        <p:txBody>
          <a:bodyPr wrap="none" rtlCol="0">
            <a:spAutoFit/>
          </a:bodyPr>
          <a:lstStyle/>
          <a:p>
            <a:pPr defTabSz="914400">
              <a:defRPr/>
            </a:pPr>
            <a:r>
              <a:rPr lang="en-US" sz="1200" kern="0" dirty="0">
                <a:solidFill>
                  <a:srgbClr val="000000"/>
                </a:solidFill>
                <a:cs typeface="Arial"/>
              </a:rPr>
              <a:t>5</a:t>
            </a:r>
            <a:r>
              <a:rPr lang="en-US" sz="1200" kern="0" dirty="0" smtClean="0">
                <a:solidFill>
                  <a:srgbClr val="000000"/>
                </a:solidFill>
                <a:cs typeface="Arial"/>
              </a:rPr>
              <a:t>:44</a:t>
            </a:r>
            <a:endParaRPr lang="en-US" sz="1200" kern="0" dirty="0">
              <a:solidFill>
                <a:srgbClr val="000000"/>
              </a:solidFill>
              <a:cs typeface="Arial"/>
            </a:endParaRPr>
          </a:p>
        </p:txBody>
      </p:sp>
      <p:sp>
        <p:nvSpPr>
          <p:cNvPr id="388" name="TextBox 387"/>
          <p:cNvSpPr txBox="1"/>
          <p:nvPr/>
        </p:nvSpPr>
        <p:spPr>
          <a:xfrm>
            <a:off x="5023862" y="4717022"/>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sp>
        <p:nvSpPr>
          <p:cNvPr id="389" name="TextBox 388"/>
          <p:cNvSpPr txBox="1"/>
          <p:nvPr/>
        </p:nvSpPr>
        <p:spPr>
          <a:xfrm>
            <a:off x="5691343" y="4714498"/>
            <a:ext cx="396262" cy="261610"/>
          </a:xfrm>
          <a:prstGeom prst="rect">
            <a:avLst/>
          </a:prstGeom>
          <a:noFill/>
          <a:ln>
            <a:noFill/>
          </a:ln>
        </p:spPr>
        <p:txBody>
          <a:bodyPr wrap="none" rtlCol="0">
            <a:spAutoFit/>
          </a:bodyPr>
          <a:lstStyle/>
          <a:p>
            <a:pPr defTabSz="914400">
              <a:defRPr/>
            </a:pPr>
            <a:r>
              <a:rPr lang="en-US" sz="1100" kern="0" dirty="0" smtClean="0">
                <a:cs typeface="Arial"/>
              </a:rPr>
              <a:t>24s</a:t>
            </a:r>
            <a:endParaRPr lang="en-US" sz="1100" kern="0" dirty="0">
              <a:cs typeface="Arial"/>
            </a:endParaRPr>
          </a:p>
        </p:txBody>
      </p:sp>
      <p:cxnSp>
        <p:nvCxnSpPr>
          <p:cNvPr id="390" name="Straight Connector 389"/>
          <p:cNvCxnSpPr/>
          <p:nvPr/>
        </p:nvCxnSpPr>
        <p:spPr>
          <a:xfrm>
            <a:off x="6280341" y="4757091"/>
            <a:ext cx="347926" cy="0"/>
          </a:xfrm>
          <a:prstGeom prst="line">
            <a:avLst/>
          </a:prstGeom>
          <a:noFill/>
          <a:ln w="12700" cap="flat" cmpd="sng" algn="ctr">
            <a:solidFill>
              <a:srgbClr val="000000"/>
            </a:solidFill>
            <a:prstDash val="solid"/>
          </a:ln>
          <a:effectLst/>
        </p:spPr>
      </p:cxnSp>
      <p:sp>
        <p:nvSpPr>
          <p:cNvPr id="391" name="TextBox 390"/>
          <p:cNvSpPr txBox="1"/>
          <p:nvPr/>
        </p:nvSpPr>
        <p:spPr>
          <a:xfrm>
            <a:off x="6257837" y="4714498"/>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92" name="Straight Connector 391"/>
          <p:cNvCxnSpPr/>
          <p:nvPr/>
        </p:nvCxnSpPr>
        <p:spPr>
          <a:xfrm>
            <a:off x="8647324" y="4242150"/>
            <a:ext cx="0" cy="524068"/>
          </a:xfrm>
          <a:prstGeom prst="line">
            <a:avLst/>
          </a:prstGeom>
          <a:noFill/>
          <a:ln w="12700" cap="flat" cmpd="sng" algn="ctr">
            <a:solidFill>
              <a:srgbClr val="000000"/>
            </a:solidFill>
            <a:prstDash val="solid"/>
          </a:ln>
          <a:effectLst/>
        </p:spPr>
      </p:cxnSp>
      <p:cxnSp>
        <p:nvCxnSpPr>
          <p:cNvPr id="393" name="Straight Connector 392"/>
          <p:cNvCxnSpPr/>
          <p:nvPr/>
        </p:nvCxnSpPr>
        <p:spPr>
          <a:xfrm flipV="1">
            <a:off x="8420654" y="4756722"/>
            <a:ext cx="226670" cy="3490"/>
          </a:xfrm>
          <a:prstGeom prst="line">
            <a:avLst/>
          </a:prstGeom>
          <a:noFill/>
          <a:ln w="12700" cap="flat" cmpd="sng" algn="ctr">
            <a:solidFill>
              <a:srgbClr val="000000"/>
            </a:solidFill>
            <a:prstDash val="solid"/>
          </a:ln>
          <a:effectLst/>
        </p:spPr>
      </p:cxnSp>
      <p:sp>
        <p:nvSpPr>
          <p:cNvPr id="394" name="TextBox 393"/>
          <p:cNvSpPr txBox="1"/>
          <p:nvPr/>
        </p:nvSpPr>
        <p:spPr>
          <a:xfrm>
            <a:off x="8351523" y="4747607"/>
            <a:ext cx="396262" cy="261610"/>
          </a:xfrm>
          <a:prstGeom prst="rect">
            <a:avLst/>
          </a:prstGeom>
          <a:noFill/>
        </p:spPr>
        <p:txBody>
          <a:bodyPr wrap="none" rtlCol="0">
            <a:spAutoFit/>
          </a:bodyPr>
          <a:lstStyle/>
          <a:p>
            <a:pPr defTabSz="914400">
              <a:defRPr/>
            </a:pPr>
            <a:r>
              <a:rPr lang="en-US" sz="1100" kern="0" dirty="0">
                <a:cs typeface="Arial"/>
              </a:rPr>
              <a:t>1</a:t>
            </a:r>
            <a:r>
              <a:rPr lang="en-US" sz="1100" kern="0" dirty="0" smtClean="0">
                <a:cs typeface="Arial"/>
              </a:rPr>
              <a:t>0s</a:t>
            </a:r>
            <a:endParaRPr lang="en-US" sz="1100" kern="0" dirty="0">
              <a:cs typeface="Arial"/>
            </a:endParaRPr>
          </a:p>
        </p:txBody>
      </p:sp>
      <p:cxnSp>
        <p:nvCxnSpPr>
          <p:cNvPr id="395" name="Straight Connector 394"/>
          <p:cNvCxnSpPr/>
          <p:nvPr/>
        </p:nvCxnSpPr>
        <p:spPr>
          <a:xfrm flipV="1">
            <a:off x="8054633" y="4756354"/>
            <a:ext cx="242606" cy="737"/>
          </a:xfrm>
          <a:prstGeom prst="line">
            <a:avLst/>
          </a:prstGeom>
          <a:noFill/>
          <a:ln w="12700" cap="flat" cmpd="sng" algn="ctr">
            <a:solidFill>
              <a:srgbClr val="000000"/>
            </a:solidFill>
            <a:prstDash val="sysDash"/>
          </a:ln>
          <a:effectLst/>
        </p:spPr>
      </p:cxnSp>
      <p:grpSp>
        <p:nvGrpSpPr>
          <p:cNvPr id="396" name="Group 395"/>
          <p:cNvGrpSpPr/>
          <p:nvPr/>
        </p:nvGrpSpPr>
        <p:grpSpPr>
          <a:xfrm>
            <a:off x="4197390" y="2349989"/>
            <a:ext cx="1196033" cy="1575330"/>
            <a:chOff x="4628907" y="342799"/>
            <a:chExt cx="1390893" cy="1575330"/>
          </a:xfrm>
        </p:grpSpPr>
        <p:pic>
          <p:nvPicPr>
            <p:cNvPr id="397" name="Picture 396"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34279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8" name="Picture 397"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5465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9" name="Picture 398"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7751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0" name="Picture 399"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10037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1" name="Picture 400"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600" y="12323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2" name="Picture 401"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907" y="14609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03" name="Group 402"/>
          <p:cNvGrpSpPr/>
          <p:nvPr/>
        </p:nvGrpSpPr>
        <p:grpSpPr>
          <a:xfrm>
            <a:off x="3027000" y="2345839"/>
            <a:ext cx="1159693" cy="1579480"/>
            <a:chOff x="6414934" y="364049"/>
            <a:chExt cx="1348633" cy="1579480"/>
          </a:xfrm>
        </p:grpSpPr>
        <p:grpSp>
          <p:nvGrpSpPr>
            <p:cNvPr id="404" name="Group 403"/>
            <p:cNvGrpSpPr/>
            <p:nvPr/>
          </p:nvGrpSpPr>
          <p:grpSpPr>
            <a:xfrm>
              <a:off x="7153967" y="364049"/>
              <a:ext cx="609600" cy="457200"/>
              <a:chOff x="7881709" y="486387"/>
              <a:chExt cx="609600" cy="457200"/>
            </a:xfrm>
          </p:grpSpPr>
          <p:pic>
            <p:nvPicPr>
              <p:cNvPr id="620" name="Picture 619"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9" y="48638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1" name="Rectangle 620"/>
              <p:cNvSpPr/>
              <p:nvPr/>
            </p:nvSpPr>
            <p:spPr>
              <a:xfrm>
                <a:off x="8172657" y="694267"/>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5" name="Group 404"/>
            <p:cNvGrpSpPr/>
            <p:nvPr/>
          </p:nvGrpSpPr>
          <p:grpSpPr>
            <a:xfrm>
              <a:off x="7010400" y="571929"/>
              <a:ext cx="609600" cy="457200"/>
              <a:chOff x="7584176" y="694267"/>
              <a:chExt cx="609600" cy="457200"/>
            </a:xfrm>
          </p:grpSpPr>
          <p:pic>
            <p:nvPicPr>
              <p:cNvPr id="556" name="Picture 555"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76" y="694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7" name="Rectangle 556"/>
              <p:cNvSpPr/>
              <p:nvPr/>
            </p:nvSpPr>
            <p:spPr>
              <a:xfrm>
                <a:off x="7857824" y="901700"/>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6" name="Group 405"/>
            <p:cNvGrpSpPr/>
            <p:nvPr/>
          </p:nvGrpSpPr>
          <p:grpSpPr>
            <a:xfrm>
              <a:off x="6858000" y="800529"/>
              <a:ext cx="609600" cy="457200"/>
              <a:chOff x="7350684" y="922867"/>
              <a:chExt cx="609600" cy="457200"/>
            </a:xfrm>
          </p:grpSpPr>
          <p:pic>
            <p:nvPicPr>
              <p:cNvPr id="554" name="Picture 553"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684" y="922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5" name="Rectangle 554"/>
              <p:cNvSpPr/>
              <p:nvPr/>
            </p:nvSpPr>
            <p:spPr>
              <a:xfrm>
                <a:off x="7623781" y="1193800"/>
                <a:ext cx="152400" cy="186267"/>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7" name="Group 406"/>
            <p:cNvGrpSpPr/>
            <p:nvPr/>
          </p:nvGrpSpPr>
          <p:grpSpPr>
            <a:xfrm>
              <a:off x="6705600" y="1029129"/>
              <a:ext cx="609600" cy="457200"/>
              <a:chOff x="6999466" y="1151467"/>
              <a:chExt cx="609600" cy="457200"/>
            </a:xfrm>
          </p:grpSpPr>
          <p:pic>
            <p:nvPicPr>
              <p:cNvPr id="552" name="Picture 551"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66" y="1151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3" name="Rectangle 552"/>
              <p:cNvSpPr/>
              <p:nvPr/>
            </p:nvSpPr>
            <p:spPr>
              <a:xfrm>
                <a:off x="7274484" y="1430867"/>
                <a:ext cx="152400" cy="101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8" name="Group 407"/>
            <p:cNvGrpSpPr/>
            <p:nvPr/>
          </p:nvGrpSpPr>
          <p:grpSpPr>
            <a:xfrm>
              <a:off x="6553200" y="1257729"/>
              <a:ext cx="609600" cy="457200"/>
              <a:chOff x="6695305" y="1380067"/>
              <a:chExt cx="609600" cy="457200"/>
            </a:xfrm>
          </p:grpSpPr>
          <p:pic>
            <p:nvPicPr>
              <p:cNvPr id="412" name="Picture 411"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305" y="1380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1" name="Rectangle 550"/>
              <p:cNvSpPr/>
              <p:nvPr/>
            </p:nvSpPr>
            <p:spPr>
              <a:xfrm>
                <a:off x="7038896" y="1430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9" name="Group 408"/>
            <p:cNvGrpSpPr/>
            <p:nvPr/>
          </p:nvGrpSpPr>
          <p:grpSpPr>
            <a:xfrm>
              <a:off x="6414934" y="1486329"/>
              <a:ext cx="609600" cy="457200"/>
              <a:chOff x="6414934" y="1608667"/>
              <a:chExt cx="609600" cy="457200"/>
            </a:xfrm>
          </p:grpSpPr>
          <p:pic>
            <p:nvPicPr>
              <p:cNvPr id="410" name="Picture 409"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934" y="1608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1" name="Rectangle 410"/>
              <p:cNvSpPr/>
              <p:nvPr/>
            </p:nvSpPr>
            <p:spPr>
              <a:xfrm>
                <a:off x="6759389" y="1811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grpSp>
        <p:nvGrpSpPr>
          <p:cNvPr id="622" name="Group 621"/>
          <p:cNvGrpSpPr/>
          <p:nvPr/>
        </p:nvGrpSpPr>
        <p:grpSpPr>
          <a:xfrm>
            <a:off x="1794329" y="2354651"/>
            <a:ext cx="1165600" cy="1604862"/>
            <a:chOff x="1905000" y="343329"/>
            <a:chExt cx="1355502" cy="1604862"/>
          </a:xfrm>
        </p:grpSpPr>
        <p:pic>
          <p:nvPicPr>
            <p:cNvPr id="623" name="Picture 622"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02" y="3433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4" name="Picture 623"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8502" y="567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5" name="Picture 624"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6102" y="795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6" name="Picture 625"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3702" y="1024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7" name="Picture 626"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02" y="1253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8" name="Picture 627"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5000" y="1490991"/>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29" name="TextBox 628"/>
          <p:cNvSpPr txBox="1"/>
          <p:nvPr/>
        </p:nvSpPr>
        <p:spPr>
          <a:xfrm>
            <a:off x="8361013" y="3101148"/>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sp>
        <p:nvSpPr>
          <p:cNvPr id="630" name="TextBox 629"/>
          <p:cNvSpPr txBox="1">
            <a:spLocks noChangeAspect="1"/>
          </p:cNvSpPr>
          <p:nvPr/>
        </p:nvSpPr>
        <p:spPr>
          <a:xfrm>
            <a:off x="364102" y="3106350"/>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grpSp>
        <p:nvGrpSpPr>
          <p:cNvPr id="631" name="Group 630"/>
          <p:cNvGrpSpPr/>
          <p:nvPr/>
        </p:nvGrpSpPr>
        <p:grpSpPr>
          <a:xfrm>
            <a:off x="590720" y="2354849"/>
            <a:ext cx="1179443" cy="1604862"/>
            <a:chOff x="3276600" y="343329"/>
            <a:chExt cx="1371600" cy="1604862"/>
          </a:xfrm>
        </p:grpSpPr>
        <p:grpSp>
          <p:nvGrpSpPr>
            <p:cNvPr id="632" name="Group 631"/>
            <p:cNvGrpSpPr/>
            <p:nvPr/>
          </p:nvGrpSpPr>
          <p:grpSpPr>
            <a:xfrm>
              <a:off x="4038600" y="343329"/>
              <a:ext cx="609600" cy="457200"/>
              <a:chOff x="7350684" y="922867"/>
              <a:chExt cx="609600" cy="457200"/>
            </a:xfrm>
          </p:grpSpPr>
          <p:pic>
            <p:nvPicPr>
              <p:cNvPr id="648" name="Picture 647"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684" y="922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9" name="Rectangle 648"/>
              <p:cNvSpPr/>
              <p:nvPr/>
            </p:nvSpPr>
            <p:spPr>
              <a:xfrm>
                <a:off x="7623781" y="12022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3" name="Group 632"/>
            <p:cNvGrpSpPr/>
            <p:nvPr/>
          </p:nvGrpSpPr>
          <p:grpSpPr>
            <a:xfrm>
              <a:off x="3886200" y="567267"/>
              <a:ext cx="609600" cy="457200"/>
              <a:chOff x="7890542" y="465667"/>
              <a:chExt cx="609600" cy="457200"/>
            </a:xfrm>
          </p:grpSpPr>
          <p:pic>
            <p:nvPicPr>
              <p:cNvPr id="646" name="Picture 645"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42" y="465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7" name="Rectangle 646"/>
              <p:cNvSpPr/>
              <p:nvPr/>
            </p:nvSpPr>
            <p:spPr>
              <a:xfrm>
                <a:off x="8172657" y="694267"/>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4" name="Group 633"/>
            <p:cNvGrpSpPr/>
            <p:nvPr/>
          </p:nvGrpSpPr>
          <p:grpSpPr>
            <a:xfrm>
              <a:off x="3765042" y="800529"/>
              <a:ext cx="609600" cy="457200"/>
              <a:chOff x="7584176" y="694267"/>
              <a:chExt cx="609600" cy="457200"/>
            </a:xfrm>
          </p:grpSpPr>
          <p:pic>
            <p:nvPicPr>
              <p:cNvPr id="644" name="Picture 643"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76" y="694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5" name="Rectangle 644"/>
              <p:cNvSpPr/>
              <p:nvPr/>
            </p:nvSpPr>
            <p:spPr>
              <a:xfrm>
                <a:off x="7857824" y="901700"/>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5" name="Group 634"/>
            <p:cNvGrpSpPr/>
            <p:nvPr/>
          </p:nvGrpSpPr>
          <p:grpSpPr>
            <a:xfrm>
              <a:off x="3581400" y="1029129"/>
              <a:ext cx="609600" cy="457200"/>
              <a:chOff x="6414934" y="1608667"/>
              <a:chExt cx="609600" cy="457200"/>
            </a:xfrm>
          </p:grpSpPr>
          <p:pic>
            <p:nvPicPr>
              <p:cNvPr id="642" name="Picture 641"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934" y="1608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3" name="Rectangle 642"/>
              <p:cNvSpPr/>
              <p:nvPr/>
            </p:nvSpPr>
            <p:spPr>
              <a:xfrm>
                <a:off x="6759389" y="1811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6" name="Group 635"/>
            <p:cNvGrpSpPr/>
            <p:nvPr/>
          </p:nvGrpSpPr>
          <p:grpSpPr>
            <a:xfrm>
              <a:off x="3429000" y="1219200"/>
              <a:ext cx="609600" cy="457200"/>
              <a:chOff x="6999466" y="1151467"/>
              <a:chExt cx="609600" cy="457200"/>
            </a:xfrm>
          </p:grpSpPr>
          <p:pic>
            <p:nvPicPr>
              <p:cNvPr id="640" name="Picture 639"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66" y="1151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1" name="Rectangle 640"/>
              <p:cNvSpPr/>
              <p:nvPr/>
            </p:nvSpPr>
            <p:spPr>
              <a:xfrm>
                <a:off x="7274484" y="1430867"/>
                <a:ext cx="152400" cy="101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7" name="Group 636"/>
            <p:cNvGrpSpPr/>
            <p:nvPr/>
          </p:nvGrpSpPr>
          <p:grpSpPr>
            <a:xfrm>
              <a:off x="3276600" y="1490991"/>
              <a:ext cx="609600" cy="457200"/>
              <a:chOff x="6695305" y="1380067"/>
              <a:chExt cx="609600" cy="457200"/>
            </a:xfrm>
          </p:grpSpPr>
          <p:pic>
            <p:nvPicPr>
              <p:cNvPr id="638" name="Picture 637"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305" y="1380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39" name="Rectangle 638"/>
              <p:cNvSpPr/>
              <p:nvPr/>
            </p:nvSpPr>
            <p:spPr>
              <a:xfrm>
                <a:off x="7038896" y="1430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sp>
        <p:nvSpPr>
          <p:cNvPr id="650" name="TextBox 649"/>
          <p:cNvSpPr txBox="1"/>
          <p:nvPr/>
        </p:nvSpPr>
        <p:spPr>
          <a:xfrm>
            <a:off x="6358486" y="3101148"/>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cxnSp>
        <p:nvCxnSpPr>
          <p:cNvPr id="651" name="Straight Connector 650"/>
          <p:cNvCxnSpPr/>
          <p:nvPr/>
        </p:nvCxnSpPr>
        <p:spPr>
          <a:xfrm>
            <a:off x="4177374" y="4372250"/>
            <a:ext cx="0" cy="387962"/>
          </a:xfrm>
          <a:prstGeom prst="line">
            <a:avLst/>
          </a:prstGeom>
          <a:noFill/>
          <a:ln w="12700" cap="flat" cmpd="sng" algn="ctr">
            <a:solidFill>
              <a:srgbClr val="000000"/>
            </a:solidFill>
            <a:prstDash val="solid"/>
          </a:ln>
          <a:effectLst/>
        </p:spPr>
      </p:cxnSp>
      <p:cxnSp>
        <p:nvCxnSpPr>
          <p:cNvPr id="652" name="Straight Connector 651"/>
          <p:cNvCxnSpPr/>
          <p:nvPr/>
        </p:nvCxnSpPr>
        <p:spPr>
          <a:xfrm>
            <a:off x="2993141" y="4372250"/>
            <a:ext cx="0" cy="387962"/>
          </a:xfrm>
          <a:prstGeom prst="line">
            <a:avLst/>
          </a:prstGeom>
          <a:noFill/>
          <a:ln w="12700" cap="flat" cmpd="sng" algn="ctr">
            <a:solidFill>
              <a:srgbClr val="000000"/>
            </a:solidFill>
            <a:prstDash val="solid"/>
          </a:ln>
          <a:effectLst/>
        </p:spPr>
      </p:cxnSp>
      <p:cxnSp>
        <p:nvCxnSpPr>
          <p:cNvPr id="653" name="Straight Connector 652"/>
          <p:cNvCxnSpPr/>
          <p:nvPr/>
        </p:nvCxnSpPr>
        <p:spPr>
          <a:xfrm>
            <a:off x="2987152" y="4363457"/>
            <a:ext cx="902032" cy="4982"/>
          </a:xfrm>
          <a:prstGeom prst="line">
            <a:avLst/>
          </a:prstGeom>
          <a:noFill/>
          <a:ln w="12700" cap="flat" cmpd="sng" algn="ctr">
            <a:solidFill>
              <a:srgbClr val="000000"/>
            </a:solidFill>
            <a:prstDash val="solid"/>
          </a:ln>
          <a:effectLst/>
        </p:spPr>
      </p:cxnSp>
      <p:pic>
        <p:nvPicPr>
          <p:cNvPr id="654" name="Picture 653" descr="handwithpe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2740" y="3726405"/>
            <a:ext cx="344776" cy="336148"/>
          </a:xfrm>
          <a:prstGeom prst="rect">
            <a:avLst/>
          </a:prstGeom>
        </p:spPr>
      </p:pic>
      <p:pic>
        <p:nvPicPr>
          <p:cNvPr id="655" name="Picture 654" descr="handwithpe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4596" y="3726405"/>
            <a:ext cx="344776" cy="336148"/>
          </a:xfrm>
          <a:prstGeom prst="rect">
            <a:avLst/>
          </a:prstGeom>
        </p:spPr>
      </p:pic>
      <p:cxnSp>
        <p:nvCxnSpPr>
          <p:cNvPr id="656" name="Straight Connector 655"/>
          <p:cNvCxnSpPr/>
          <p:nvPr/>
        </p:nvCxnSpPr>
        <p:spPr>
          <a:xfrm>
            <a:off x="8007278" y="3269249"/>
            <a:ext cx="234544" cy="6006"/>
          </a:xfrm>
          <a:prstGeom prst="line">
            <a:avLst/>
          </a:prstGeom>
          <a:noFill/>
          <a:ln w="12700" cap="flat" cmpd="sng" algn="ctr">
            <a:solidFill>
              <a:srgbClr val="000000"/>
            </a:solidFill>
            <a:prstDash val="sysDash"/>
          </a:ln>
          <a:effectLst/>
        </p:spPr>
      </p:cxnSp>
      <p:sp>
        <p:nvSpPr>
          <p:cNvPr id="657" name="TextBox 656"/>
          <p:cNvSpPr txBox="1"/>
          <p:nvPr/>
        </p:nvSpPr>
        <p:spPr>
          <a:xfrm>
            <a:off x="625802" y="4728691"/>
            <a:ext cx="317716" cy="261610"/>
          </a:xfrm>
          <a:prstGeom prst="rect">
            <a:avLst/>
          </a:prstGeom>
          <a:noFill/>
        </p:spPr>
        <p:txBody>
          <a:bodyPr wrap="none" rtlCol="0">
            <a:spAutoFit/>
          </a:bodyPr>
          <a:lstStyle/>
          <a:p>
            <a:pPr defTabSz="914400">
              <a:defRPr/>
            </a:pPr>
            <a:r>
              <a:rPr lang="en-US" sz="1100" kern="0" dirty="0" smtClean="0">
                <a:solidFill>
                  <a:srgbClr val="254061"/>
                </a:solidFill>
                <a:cs typeface="Arial"/>
              </a:rPr>
              <a:t>4s</a:t>
            </a:r>
            <a:endParaRPr lang="en-US" sz="1100" kern="0" dirty="0">
              <a:solidFill>
                <a:srgbClr val="254061"/>
              </a:solidFill>
              <a:cs typeface="Arial"/>
            </a:endParaRPr>
          </a:p>
        </p:txBody>
      </p:sp>
      <p:pic>
        <p:nvPicPr>
          <p:cNvPr id="658" name="Picture 657"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93" y="23917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59" name="Picture 658"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8021" y="2568814"/>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0" name="Picture 659"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1813" y="280114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61" name="Group 660"/>
          <p:cNvGrpSpPr/>
          <p:nvPr/>
        </p:nvGrpSpPr>
        <p:grpSpPr>
          <a:xfrm>
            <a:off x="6617399" y="4361377"/>
            <a:ext cx="907343" cy="387962"/>
            <a:chOff x="4568667" y="2684350"/>
            <a:chExt cx="1967002" cy="712386"/>
          </a:xfrm>
        </p:grpSpPr>
        <p:grpSp>
          <p:nvGrpSpPr>
            <p:cNvPr id="662" name="Group 661"/>
            <p:cNvGrpSpPr/>
            <p:nvPr/>
          </p:nvGrpSpPr>
          <p:grpSpPr>
            <a:xfrm>
              <a:off x="4633842" y="2684350"/>
              <a:ext cx="1812667" cy="712386"/>
              <a:chOff x="3655019" y="2457213"/>
              <a:chExt cx="1812667" cy="712386"/>
            </a:xfrm>
          </p:grpSpPr>
          <p:cxnSp>
            <p:nvCxnSpPr>
              <p:cNvPr id="666" name="Straight Connector 665"/>
              <p:cNvCxnSpPr/>
              <p:nvPr/>
            </p:nvCxnSpPr>
            <p:spPr>
              <a:xfrm flipV="1">
                <a:off x="3655019" y="2457213"/>
                <a:ext cx="0" cy="712386"/>
              </a:xfrm>
              <a:prstGeom prst="line">
                <a:avLst/>
              </a:prstGeom>
              <a:noFill/>
              <a:ln w="76200" cap="flat" cmpd="sng" algn="ctr">
                <a:solidFill>
                  <a:srgbClr val="C0504D">
                    <a:lumMod val="50000"/>
                  </a:srgbClr>
                </a:solidFill>
                <a:prstDash val="solid"/>
              </a:ln>
              <a:effectLst/>
            </p:spPr>
          </p:cxnSp>
          <p:cxnSp>
            <p:nvCxnSpPr>
              <p:cNvPr id="667" name="Straight Connector 666"/>
              <p:cNvCxnSpPr/>
              <p:nvPr/>
            </p:nvCxnSpPr>
            <p:spPr>
              <a:xfrm flipV="1">
                <a:off x="3776444" y="2457213"/>
                <a:ext cx="0" cy="712386"/>
              </a:xfrm>
              <a:prstGeom prst="line">
                <a:avLst/>
              </a:prstGeom>
              <a:noFill/>
              <a:ln w="76200" cap="flat" cmpd="sng" algn="ctr">
                <a:solidFill>
                  <a:srgbClr val="C0504D">
                    <a:lumMod val="50000"/>
                  </a:srgbClr>
                </a:solidFill>
                <a:prstDash val="solid"/>
              </a:ln>
              <a:effectLst/>
            </p:spPr>
          </p:cxnSp>
          <p:cxnSp>
            <p:nvCxnSpPr>
              <p:cNvPr id="668" name="Straight Connector 667"/>
              <p:cNvCxnSpPr/>
              <p:nvPr/>
            </p:nvCxnSpPr>
            <p:spPr>
              <a:xfrm flipV="1">
                <a:off x="3895396" y="2457213"/>
                <a:ext cx="0" cy="712386"/>
              </a:xfrm>
              <a:prstGeom prst="line">
                <a:avLst/>
              </a:prstGeom>
              <a:noFill/>
              <a:ln w="76200" cap="flat" cmpd="sng" algn="ctr">
                <a:solidFill>
                  <a:srgbClr val="C0504D">
                    <a:lumMod val="50000"/>
                  </a:srgbClr>
                </a:solidFill>
                <a:prstDash val="solid"/>
              </a:ln>
              <a:effectLst/>
            </p:spPr>
          </p:cxnSp>
          <p:cxnSp>
            <p:nvCxnSpPr>
              <p:cNvPr id="669" name="Straight Connector 668"/>
              <p:cNvCxnSpPr/>
              <p:nvPr/>
            </p:nvCxnSpPr>
            <p:spPr>
              <a:xfrm flipV="1">
                <a:off x="4016821" y="2457213"/>
                <a:ext cx="0" cy="712386"/>
              </a:xfrm>
              <a:prstGeom prst="line">
                <a:avLst/>
              </a:prstGeom>
              <a:noFill/>
              <a:ln w="76200" cap="flat" cmpd="sng" algn="ctr">
                <a:solidFill>
                  <a:srgbClr val="C0504D">
                    <a:lumMod val="50000"/>
                  </a:srgbClr>
                </a:solidFill>
                <a:prstDash val="solid"/>
              </a:ln>
              <a:effectLst/>
            </p:spPr>
          </p:cxnSp>
          <p:cxnSp>
            <p:nvCxnSpPr>
              <p:cNvPr id="670" name="Straight Connector 669"/>
              <p:cNvCxnSpPr/>
              <p:nvPr/>
            </p:nvCxnSpPr>
            <p:spPr>
              <a:xfrm flipV="1">
                <a:off x="4137816" y="2457213"/>
                <a:ext cx="0" cy="712386"/>
              </a:xfrm>
              <a:prstGeom prst="line">
                <a:avLst/>
              </a:prstGeom>
              <a:noFill/>
              <a:ln w="76200" cap="flat" cmpd="sng" algn="ctr">
                <a:solidFill>
                  <a:srgbClr val="C0504D">
                    <a:lumMod val="50000"/>
                  </a:srgbClr>
                </a:solidFill>
                <a:prstDash val="solid"/>
              </a:ln>
              <a:effectLst/>
            </p:spPr>
          </p:cxnSp>
          <p:cxnSp>
            <p:nvCxnSpPr>
              <p:cNvPr id="671" name="Straight Connector 670"/>
              <p:cNvCxnSpPr/>
              <p:nvPr/>
            </p:nvCxnSpPr>
            <p:spPr>
              <a:xfrm flipV="1">
                <a:off x="4259241" y="2457213"/>
                <a:ext cx="0" cy="712386"/>
              </a:xfrm>
              <a:prstGeom prst="line">
                <a:avLst/>
              </a:prstGeom>
              <a:noFill/>
              <a:ln w="76200" cap="flat" cmpd="sng" algn="ctr">
                <a:solidFill>
                  <a:srgbClr val="C0504D">
                    <a:lumMod val="50000"/>
                  </a:srgbClr>
                </a:solidFill>
                <a:prstDash val="solid"/>
              </a:ln>
              <a:effectLst/>
            </p:spPr>
          </p:cxnSp>
          <p:cxnSp>
            <p:nvCxnSpPr>
              <p:cNvPr id="672" name="Straight Connector 671"/>
              <p:cNvCxnSpPr/>
              <p:nvPr/>
            </p:nvCxnSpPr>
            <p:spPr>
              <a:xfrm flipV="1">
                <a:off x="4378193" y="2457213"/>
                <a:ext cx="0" cy="712386"/>
              </a:xfrm>
              <a:prstGeom prst="line">
                <a:avLst/>
              </a:prstGeom>
              <a:noFill/>
              <a:ln w="76200" cap="flat" cmpd="sng" algn="ctr">
                <a:solidFill>
                  <a:srgbClr val="C0504D">
                    <a:lumMod val="50000"/>
                  </a:srgbClr>
                </a:solidFill>
                <a:prstDash val="solid"/>
              </a:ln>
              <a:effectLst/>
            </p:spPr>
          </p:cxnSp>
          <p:cxnSp>
            <p:nvCxnSpPr>
              <p:cNvPr id="673" name="Straight Connector 672"/>
              <p:cNvCxnSpPr/>
              <p:nvPr/>
            </p:nvCxnSpPr>
            <p:spPr>
              <a:xfrm flipV="1">
                <a:off x="4499618" y="2457213"/>
                <a:ext cx="0" cy="712386"/>
              </a:xfrm>
              <a:prstGeom prst="line">
                <a:avLst/>
              </a:prstGeom>
              <a:noFill/>
              <a:ln w="76200" cap="flat" cmpd="sng" algn="ctr">
                <a:solidFill>
                  <a:srgbClr val="C0504D">
                    <a:lumMod val="50000"/>
                  </a:srgbClr>
                </a:solidFill>
                <a:prstDash val="solid"/>
              </a:ln>
              <a:effectLst/>
            </p:spPr>
          </p:cxnSp>
          <p:cxnSp>
            <p:nvCxnSpPr>
              <p:cNvPr id="674" name="Straight Connector 673"/>
              <p:cNvCxnSpPr/>
              <p:nvPr/>
            </p:nvCxnSpPr>
            <p:spPr>
              <a:xfrm flipV="1">
                <a:off x="4623087" y="2457213"/>
                <a:ext cx="0" cy="712386"/>
              </a:xfrm>
              <a:prstGeom prst="line">
                <a:avLst/>
              </a:prstGeom>
              <a:noFill/>
              <a:ln w="76200" cap="flat" cmpd="sng" algn="ctr">
                <a:solidFill>
                  <a:srgbClr val="C0504D">
                    <a:lumMod val="50000"/>
                  </a:srgbClr>
                </a:solidFill>
                <a:prstDash val="solid"/>
              </a:ln>
              <a:effectLst/>
            </p:spPr>
          </p:cxnSp>
          <p:cxnSp>
            <p:nvCxnSpPr>
              <p:cNvPr id="675" name="Straight Connector 674"/>
              <p:cNvCxnSpPr/>
              <p:nvPr/>
            </p:nvCxnSpPr>
            <p:spPr>
              <a:xfrm flipV="1">
                <a:off x="4744512" y="2457213"/>
                <a:ext cx="0" cy="712386"/>
              </a:xfrm>
              <a:prstGeom prst="line">
                <a:avLst/>
              </a:prstGeom>
              <a:noFill/>
              <a:ln w="76200" cap="flat" cmpd="sng" algn="ctr">
                <a:solidFill>
                  <a:srgbClr val="C0504D">
                    <a:lumMod val="50000"/>
                  </a:srgbClr>
                </a:solidFill>
                <a:prstDash val="solid"/>
              </a:ln>
              <a:effectLst/>
            </p:spPr>
          </p:cxnSp>
          <p:cxnSp>
            <p:nvCxnSpPr>
              <p:cNvPr id="676" name="Straight Connector 675"/>
              <p:cNvCxnSpPr/>
              <p:nvPr/>
            </p:nvCxnSpPr>
            <p:spPr>
              <a:xfrm flipV="1">
                <a:off x="4863464" y="2457213"/>
                <a:ext cx="0" cy="712386"/>
              </a:xfrm>
              <a:prstGeom prst="line">
                <a:avLst/>
              </a:prstGeom>
              <a:noFill/>
              <a:ln w="76200" cap="flat" cmpd="sng" algn="ctr">
                <a:solidFill>
                  <a:srgbClr val="C0504D">
                    <a:lumMod val="50000"/>
                  </a:srgbClr>
                </a:solidFill>
                <a:prstDash val="solid"/>
              </a:ln>
              <a:effectLst/>
            </p:spPr>
          </p:cxnSp>
          <p:cxnSp>
            <p:nvCxnSpPr>
              <p:cNvPr id="677" name="Straight Connector 676"/>
              <p:cNvCxnSpPr/>
              <p:nvPr/>
            </p:nvCxnSpPr>
            <p:spPr>
              <a:xfrm flipV="1">
                <a:off x="4984889" y="2457213"/>
                <a:ext cx="0" cy="712386"/>
              </a:xfrm>
              <a:prstGeom prst="line">
                <a:avLst/>
              </a:prstGeom>
              <a:noFill/>
              <a:ln w="76200" cap="flat" cmpd="sng" algn="ctr">
                <a:solidFill>
                  <a:srgbClr val="C0504D">
                    <a:lumMod val="50000"/>
                  </a:srgbClr>
                </a:solidFill>
                <a:prstDash val="solid"/>
              </a:ln>
              <a:effectLst/>
            </p:spPr>
          </p:cxnSp>
          <p:cxnSp>
            <p:nvCxnSpPr>
              <p:cNvPr id="678" name="Straight Connector 677"/>
              <p:cNvCxnSpPr/>
              <p:nvPr/>
            </p:nvCxnSpPr>
            <p:spPr>
              <a:xfrm flipV="1">
                <a:off x="5105884" y="2457213"/>
                <a:ext cx="0" cy="712386"/>
              </a:xfrm>
              <a:prstGeom prst="line">
                <a:avLst/>
              </a:prstGeom>
              <a:noFill/>
              <a:ln w="76200" cap="flat" cmpd="sng" algn="ctr">
                <a:solidFill>
                  <a:srgbClr val="C0504D">
                    <a:lumMod val="50000"/>
                  </a:srgbClr>
                </a:solidFill>
                <a:prstDash val="solid"/>
              </a:ln>
              <a:effectLst/>
            </p:spPr>
          </p:cxnSp>
          <p:cxnSp>
            <p:nvCxnSpPr>
              <p:cNvPr id="679" name="Straight Connector 678"/>
              <p:cNvCxnSpPr/>
              <p:nvPr/>
            </p:nvCxnSpPr>
            <p:spPr>
              <a:xfrm flipV="1">
                <a:off x="5227309" y="2457213"/>
                <a:ext cx="0" cy="712386"/>
              </a:xfrm>
              <a:prstGeom prst="line">
                <a:avLst/>
              </a:prstGeom>
              <a:noFill/>
              <a:ln w="76200" cap="flat" cmpd="sng" algn="ctr">
                <a:solidFill>
                  <a:srgbClr val="C0504D">
                    <a:lumMod val="50000"/>
                  </a:srgbClr>
                </a:solidFill>
                <a:prstDash val="solid"/>
              </a:ln>
              <a:effectLst/>
            </p:spPr>
          </p:cxnSp>
          <p:cxnSp>
            <p:nvCxnSpPr>
              <p:cNvPr id="680" name="Straight Connector 679"/>
              <p:cNvCxnSpPr/>
              <p:nvPr/>
            </p:nvCxnSpPr>
            <p:spPr>
              <a:xfrm flipV="1">
                <a:off x="5346261" y="2457213"/>
                <a:ext cx="0" cy="712386"/>
              </a:xfrm>
              <a:prstGeom prst="line">
                <a:avLst/>
              </a:prstGeom>
              <a:noFill/>
              <a:ln w="76200" cap="flat" cmpd="sng" algn="ctr">
                <a:solidFill>
                  <a:srgbClr val="C0504D">
                    <a:lumMod val="50000"/>
                  </a:srgbClr>
                </a:solidFill>
                <a:prstDash val="solid"/>
              </a:ln>
              <a:effectLst/>
            </p:spPr>
          </p:cxnSp>
          <p:cxnSp>
            <p:nvCxnSpPr>
              <p:cNvPr id="681" name="Straight Connector 680"/>
              <p:cNvCxnSpPr/>
              <p:nvPr/>
            </p:nvCxnSpPr>
            <p:spPr>
              <a:xfrm flipV="1">
                <a:off x="5467686" y="2457213"/>
                <a:ext cx="0" cy="712386"/>
              </a:xfrm>
              <a:prstGeom prst="line">
                <a:avLst/>
              </a:prstGeom>
              <a:noFill/>
              <a:ln w="76200" cap="flat" cmpd="sng" algn="ctr">
                <a:solidFill>
                  <a:srgbClr val="C0504D">
                    <a:lumMod val="50000"/>
                  </a:srgbClr>
                </a:solidFill>
                <a:prstDash val="solid"/>
              </a:ln>
              <a:effectLst/>
            </p:spPr>
          </p:cxnSp>
        </p:grpSp>
        <p:cxnSp>
          <p:nvCxnSpPr>
            <p:cNvPr id="663" name="Straight Connector 662"/>
            <p:cNvCxnSpPr/>
            <p:nvPr/>
          </p:nvCxnSpPr>
          <p:spPr>
            <a:xfrm>
              <a:off x="4572107" y="2684350"/>
              <a:ext cx="1963562" cy="0"/>
            </a:xfrm>
            <a:prstGeom prst="line">
              <a:avLst/>
            </a:prstGeom>
            <a:noFill/>
            <a:ln w="12700" cap="flat" cmpd="sng" algn="ctr">
              <a:solidFill>
                <a:srgbClr val="000000"/>
              </a:solidFill>
              <a:prstDash val="solid"/>
            </a:ln>
            <a:effectLst/>
          </p:spPr>
        </p:cxnSp>
        <p:cxnSp>
          <p:nvCxnSpPr>
            <p:cNvPr id="664" name="Straight Connector 663"/>
            <p:cNvCxnSpPr/>
            <p:nvPr/>
          </p:nvCxnSpPr>
          <p:spPr>
            <a:xfrm>
              <a:off x="4568667" y="2684350"/>
              <a:ext cx="0" cy="712386"/>
            </a:xfrm>
            <a:prstGeom prst="line">
              <a:avLst/>
            </a:prstGeom>
            <a:noFill/>
            <a:ln w="12700" cap="flat" cmpd="sng" algn="ctr">
              <a:solidFill>
                <a:srgbClr val="000000"/>
              </a:solidFill>
              <a:prstDash val="solid"/>
            </a:ln>
            <a:effectLst/>
          </p:spPr>
        </p:cxnSp>
        <p:cxnSp>
          <p:nvCxnSpPr>
            <p:cNvPr id="665" name="Straight Connector 664"/>
            <p:cNvCxnSpPr/>
            <p:nvPr/>
          </p:nvCxnSpPr>
          <p:spPr>
            <a:xfrm>
              <a:off x="6521251" y="2684350"/>
              <a:ext cx="0" cy="712386"/>
            </a:xfrm>
            <a:prstGeom prst="line">
              <a:avLst/>
            </a:prstGeom>
            <a:noFill/>
            <a:ln w="12700" cap="flat" cmpd="sng" algn="ctr">
              <a:solidFill>
                <a:srgbClr val="000000"/>
              </a:solidFill>
              <a:prstDash val="solid"/>
            </a:ln>
            <a:effectLst/>
          </p:spPr>
        </p:cxnSp>
      </p:grpSp>
      <p:sp>
        <p:nvSpPr>
          <p:cNvPr id="682" name="TextBox 681"/>
          <p:cNvSpPr txBox="1"/>
          <p:nvPr/>
        </p:nvSpPr>
        <p:spPr>
          <a:xfrm>
            <a:off x="6922227" y="4703625"/>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683" name="TextBox 682"/>
          <p:cNvSpPr txBox="1"/>
          <p:nvPr/>
        </p:nvSpPr>
        <p:spPr>
          <a:xfrm>
            <a:off x="6703447" y="4845406"/>
            <a:ext cx="81625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C0504D">
                    <a:lumMod val="50000"/>
                  </a:srgbClr>
                </a:solidFill>
                <a:effectLst/>
                <a:uLnTx/>
                <a:uFillTx/>
                <a:cs typeface="Arial"/>
              </a:rPr>
              <a:t>Watch </a:t>
            </a:r>
            <a:endParaRPr kumimoji="0" lang="en-US" sz="1400" b="0" i="0" u="none" strike="noStrike" kern="0" cap="none" spc="0" normalizeH="0" noProof="0" dirty="0" smtClean="0">
              <a:ln>
                <a:noFill/>
              </a:ln>
              <a:solidFill>
                <a:srgbClr val="C0504D">
                  <a:lumMod val="50000"/>
                </a:srgbClr>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smtClean="0">
                <a:solidFill>
                  <a:srgbClr val="C0504D">
                    <a:lumMod val="50000"/>
                  </a:srgbClr>
                </a:solidFill>
                <a:cs typeface="Arial"/>
              </a:rPr>
              <a:t>typed</a:t>
            </a:r>
            <a:endParaRPr kumimoji="0" lang="en-US" sz="1400" b="0" i="0" u="none" strike="noStrike" kern="0" cap="none" spc="0" normalizeH="0" baseline="0" noProof="0" dirty="0" smtClean="0">
              <a:ln>
                <a:noFill/>
              </a:ln>
              <a:solidFill>
                <a:srgbClr val="C0504D">
                  <a:lumMod val="50000"/>
                </a:srgbClr>
              </a:solidFill>
              <a:effectLst/>
              <a:uLnTx/>
              <a:uFillTx/>
              <a:cs typeface="Arial"/>
            </a:endParaRPr>
          </a:p>
        </p:txBody>
      </p:sp>
      <p:pic>
        <p:nvPicPr>
          <p:cNvPr id="684" name="Picture 683" descr="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8165" y="2415114"/>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5" name="Picture 684" descr="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09620" y="262985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J.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57220" y="285845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7" name="Picture 686" descr="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04820" y="308705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8" name="Picture 687" descr="Q.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52420" y="331565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9" name="Picture 688" descr="Y.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0020" y="3525900"/>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0" name="TextBox 689"/>
          <p:cNvSpPr txBox="1"/>
          <p:nvPr/>
        </p:nvSpPr>
        <p:spPr>
          <a:xfrm>
            <a:off x="7640539" y="3086705"/>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pic>
        <p:nvPicPr>
          <p:cNvPr id="691" name="Picture 690"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9530" y="2975838"/>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36" y="3204521"/>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3" name="Picture 692"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479" y="346438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9" name="TextBox 238"/>
          <p:cNvSpPr txBox="1"/>
          <p:nvPr/>
        </p:nvSpPr>
        <p:spPr>
          <a:xfrm>
            <a:off x="4271529" y="5857771"/>
            <a:ext cx="2438634" cy="369332"/>
          </a:xfrm>
          <a:prstGeom prst="rect">
            <a:avLst/>
          </a:prstGeom>
          <a:noFill/>
        </p:spPr>
        <p:txBody>
          <a:bodyPr wrap="square" rtlCol="0">
            <a:spAutoFit/>
          </a:bodyPr>
          <a:lstStyle/>
          <a:p>
            <a:pPr defTabSz="914400">
              <a:defRPr/>
            </a:pPr>
            <a:r>
              <a:rPr lang="en-US" kern="0" dirty="0" smtClean="0">
                <a:solidFill>
                  <a:srgbClr val="AD0101"/>
                </a:solidFill>
              </a:rPr>
              <a:t>Own handwriting</a:t>
            </a:r>
            <a:endParaRPr lang="en-US" kern="0" dirty="0">
              <a:solidFill>
                <a:srgbClr val="AD0101"/>
              </a:solidFill>
            </a:endParaRPr>
          </a:p>
        </p:txBody>
      </p:sp>
      <p:sp>
        <p:nvSpPr>
          <p:cNvPr id="242" name="TextBox 241"/>
          <p:cNvSpPr txBox="1"/>
          <p:nvPr/>
        </p:nvSpPr>
        <p:spPr>
          <a:xfrm>
            <a:off x="2937715" y="5863051"/>
            <a:ext cx="2793414" cy="369332"/>
          </a:xfrm>
          <a:prstGeom prst="rect">
            <a:avLst/>
          </a:prstGeom>
          <a:noFill/>
        </p:spPr>
        <p:txBody>
          <a:bodyPr wrap="square" rtlCol="0">
            <a:spAutoFit/>
          </a:bodyPr>
          <a:lstStyle/>
          <a:p>
            <a:pPr defTabSz="914400">
              <a:defRPr/>
            </a:pPr>
            <a:r>
              <a:rPr lang="en-US" kern="0" dirty="0" smtClean="0">
                <a:solidFill>
                  <a:srgbClr val="AD0101"/>
                </a:solidFill>
              </a:rPr>
              <a:t>Dynamic unfolding</a:t>
            </a:r>
            <a:endParaRPr lang="en-US" kern="0" dirty="0">
              <a:solidFill>
                <a:srgbClr val="AD0101"/>
              </a:solidFill>
            </a:endParaRPr>
          </a:p>
        </p:txBody>
      </p:sp>
      <p:cxnSp>
        <p:nvCxnSpPr>
          <p:cNvPr id="249" name="Straight Connector 248"/>
          <p:cNvCxnSpPr/>
          <p:nvPr/>
        </p:nvCxnSpPr>
        <p:spPr>
          <a:xfrm>
            <a:off x="7512088" y="4747345"/>
            <a:ext cx="241311" cy="3003"/>
          </a:xfrm>
          <a:prstGeom prst="line">
            <a:avLst/>
          </a:prstGeom>
          <a:noFill/>
          <a:ln w="12700" cap="flat" cmpd="sng" algn="ctr">
            <a:solidFill>
              <a:srgbClr val="000000"/>
            </a:solidFill>
            <a:prstDash val="solid"/>
          </a:ln>
          <a:effectLst/>
        </p:spPr>
      </p:cxnSp>
      <p:sp>
        <p:nvSpPr>
          <p:cNvPr id="250" name="TextBox 249"/>
          <p:cNvSpPr txBox="1"/>
          <p:nvPr/>
        </p:nvSpPr>
        <p:spPr>
          <a:xfrm>
            <a:off x="5897395" y="5857632"/>
            <a:ext cx="1307502" cy="369332"/>
          </a:xfrm>
          <a:prstGeom prst="rect">
            <a:avLst/>
          </a:prstGeom>
          <a:noFill/>
        </p:spPr>
        <p:txBody>
          <a:bodyPr wrap="square" rtlCol="0">
            <a:spAutoFit/>
          </a:bodyPr>
          <a:lstStyle/>
          <a:p>
            <a:pPr defTabSz="914400">
              <a:defRPr/>
            </a:pPr>
            <a:r>
              <a:rPr lang="en-US" kern="0" smtClean="0">
                <a:solidFill>
                  <a:srgbClr val="AD0101"/>
                </a:solidFill>
              </a:rPr>
              <a:t>Variability</a:t>
            </a:r>
            <a:endParaRPr lang="en-US" kern="0" dirty="0">
              <a:solidFill>
                <a:srgbClr val="AD0101"/>
              </a:solidFill>
            </a:endParaRPr>
          </a:p>
        </p:txBody>
      </p:sp>
      <p:sp>
        <p:nvSpPr>
          <p:cNvPr id="257" name="TextBox 256"/>
          <p:cNvSpPr txBox="1"/>
          <p:nvPr/>
        </p:nvSpPr>
        <p:spPr>
          <a:xfrm>
            <a:off x="6284655" y="5852654"/>
            <a:ext cx="2296198" cy="369332"/>
          </a:xfrm>
          <a:prstGeom prst="rect">
            <a:avLst/>
          </a:prstGeom>
          <a:noFill/>
        </p:spPr>
        <p:txBody>
          <a:bodyPr wrap="square" rtlCol="0">
            <a:spAutoFit/>
          </a:bodyPr>
          <a:lstStyle/>
          <a:p>
            <a:pPr defTabSz="914400">
              <a:defRPr/>
            </a:pPr>
            <a:r>
              <a:rPr lang="en-US" kern="0" dirty="0" smtClean="0">
                <a:solidFill>
                  <a:srgbClr val="AD0101"/>
                </a:solidFill>
              </a:rPr>
              <a:t>Letter category</a:t>
            </a:r>
            <a:endParaRPr lang="en-US" kern="0" dirty="0">
              <a:solidFill>
                <a:srgbClr val="AD0101"/>
              </a:solidFill>
            </a:endParaRPr>
          </a:p>
        </p:txBody>
      </p:sp>
      <p:grpSp>
        <p:nvGrpSpPr>
          <p:cNvPr id="255" name="Group 254"/>
          <p:cNvGrpSpPr/>
          <p:nvPr/>
        </p:nvGrpSpPr>
        <p:grpSpPr>
          <a:xfrm>
            <a:off x="585660" y="4368438"/>
            <a:ext cx="898708" cy="387962"/>
            <a:chOff x="2288690" y="2684350"/>
            <a:chExt cx="1948283" cy="712386"/>
          </a:xfrm>
        </p:grpSpPr>
        <p:grpSp>
          <p:nvGrpSpPr>
            <p:cNvPr id="256" name="Group 255"/>
            <p:cNvGrpSpPr/>
            <p:nvPr/>
          </p:nvGrpSpPr>
          <p:grpSpPr>
            <a:xfrm>
              <a:off x="2351175" y="2684350"/>
              <a:ext cx="1812667" cy="712386"/>
              <a:chOff x="3655019" y="2457213"/>
              <a:chExt cx="1812667" cy="712386"/>
            </a:xfrm>
          </p:grpSpPr>
          <p:cxnSp>
            <p:nvCxnSpPr>
              <p:cNvPr id="266" name="Straight Connector 265"/>
              <p:cNvCxnSpPr/>
              <p:nvPr/>
            </p:nvCxnSpPr>
            <p:spPr>
              <a:xfrm flipV="1">
                <a:off x="3655019" y="2457213"/>
                <a:ext cx="0" cy="712386"/>
              </a:xfrm>
              <a:prstGeom prst="line">
                <a:avLst/>
              </a:prstGeom>
              <a:noFill/>
              <a:ln w="76200" cap="flat" cmpd="sng" algn="ctr">
                <a:solidFill>
                  <a:schemeClr val="bg1">
                    <a:lumMod val="50000"/>
                  </a:schemeClr>
                </a:solidFill>
                <a:prstDash val="solid"/>
              </a:ln>
              <a:effectLst/>
            </p:spPr>
          </p:cxnSp>
          <p:cxnSp>
            <p:nvCxnSpPr>
              <p:cNvPr id="267" name="Straight Connector 266"/>
              <p:cNvCxnSpPr/>
              <p:nvPr/>
            </p:nvCxnSpPr>
            <p:spPr>
              <a:xfrm flipV="1">
                <a:off x="3776444" y="2457213"/>
                <a:ext cx="0" cy="712386"/>
              </a:xfrm>
              <a:prstGeom prst="line">
                <a:avLst/>
              </a:prstGeom>
              <a:noFill/>
              <a:ln w="76200" cap="flat" cmpd="sng" algn="ctr">
                <a:solidFill>
                  <a:schemeClr val="bg1">
                    <a:lumMod val="50000"/>
                  </a:schemeClr>
                </a:solidFill>
                <a:prstDash val="solid"/>
              </a:ln>
              <a:effectLst/>
            </p:spPr>
          </p:cxnSp>
          <p:cxnSp>
            <p:nvCxnSpPr>
              <p:cNvPr id="268" name="Straight Connector 267"/>
              <p:cNvCxnSpPr/>
              <p:nvPr/>
            </p:nvCxnSpPr>
            <p:spPr>
              <a:xfrm flipV="1">
                <a:off x="3895396" y="2457213"/>
                <a:ext cx="0" cy="712386"/>
              </a:xfrm>
              <a:prstGeom prst="line">
                <a:avLst/>
              </a:prstGeom>
              <a:noFill/>
              <a:ln w="76200" cap="flat" cmpd="sng" algn="ctr">
                <a:solidFill>
                  <a:schemeClr val="bg1">
                    <a:lumMod val="50000"/>
                  </a:schemeClr>
                </a:solidFill>
                <a:prstDash val="solid"/>
              </a:ln>
              <a:effectLst/>
            </p:spPr>
          </p:cxnSp>
          <p:cxnSp>
            <p:nvCxnSpPr>
              <p:cNvPr id="270" name="Straight Connector 269"/>
              <p:cNvCxnSpPr/>
              <p:nvPr/>
            </p:nvCxnSpPr>
            <p:spPr>
              <a:xfrm flipV="1">
                <a:off x="4016821" y="2457213"/>
                <a:ext cx="0" cy="712386"/>
              </a:xfrm>
              <a:prstGeom prst="line">
                <a:avLst/>
              </a:prstGeom>
              <a:noFill/>
              <a:ln w="76200" cap="flat" cmpd="sng" algn="ctr">
                <a:solidFill>
                  <a:schemeClr val="bg1">
                    <a:lumMod val="50000"/>
                  </a:schemeClr>
                </a:solidFill>
                <a:prstDash val="solid"/>
              </a:ln>
              <a:effectLst/>
            </p:spPr>
          </p:cxnSp>
          <p:cxnSp>
            <p:nvCxnSpPr>
              <p:cNvPr id="271" name="Straight Connector 270"/>
              <p:cNvCxnSpPr/>
              <p:nvPr/>
            </p:nvCxnSpPr>
            <p:spPr>
              <a:xfrm flipV="1">
                <a:off x="4137816" y="2457213"/>
                <a:ext cx="0" cy="712386"/>
              </a:xfrm>
              <a:prstGeom prst="line">
                <a:avLst/>
              </a:prstGeom>
              <a:noFill/>
              <a:ln w="76200" cap="flat" cmpd="sng" algn="ctr">
                <a:solidFill>
                  <a:schemeClr val="bg1">
                    <a:lumMod val="50000"/>
                  </a:schemeClr>
                </a:solidFill>
                <a:prstDash val="solid"/>
              </a:ln>
              <a:effectLst/>
            </p:spPr>
          </p:cxnSp>
          <p:cxnSp>
            <p:nvCxnSpPr>
              <p:cNvPr id="272" name="Straight Connector 271"/>
              <p:cNvCxnSpPr/>
              <p:nvPr/>
            </p:nvCxnSpPr>
            <p:spPr>
              <a:xfrm flipV="1">
                <a:off x="4259241" y="2457213"/>
                <a:ext cx="0" cy="712386"/>
              </a:xfrm>
              <a:prstGeom prst="line">
                <a:avLst/>
              </a:prstGeom>
              <a:noFill/>
              <a:ln w="76200" cap="flat" cmpd="sng" algn="ctr">
                <a:solidFill>
                  <a:schemeClr val="bg1">
                    <a:lumMod val="50000"/>
                  </a:schemeClr>
                </a:solidFill>
                <a:prstDash val="solid"/>
              </a:ln>
              <a:effectLst/>
            </p:spPr>
          </p:cxnSp>
          <p:cxnSp>
            <p:nvCxnSpPr>
              <p:cNvPr id="273" name="Straight Connector 272"/>
              <p:cNvCxnSpPr/>
              <p:nvPr/>
            </p:nvCxnSpPr>
            <p:spPr>
              <a:xfrm flipV="1">
                <a:off x="4378193" y="2457213"/>
                <a:ext cx="0" cy="712386"/>
              </a:xfrm>
              <a:prstGeom prst="line">
                <a:avLst/>
              </a:prstGeom>
              <a:noFill/>
              <a:ln w="76200" cap="flat" cmpd="sng" algn="ctr">
                <a:solidFill>
                  <a:schemeClr val="bg1">
                    <a:lumMod val="50000"/>
                  </a:schemeClr>
                </a:solidFill>
                <a:prstDash val="solid"/>
              </a:ln>
              <a:effectLst/>
            </p:spPr>
          </p:cxnSp>
          <p:cxnSp>
            <p:nvCxnSpPr>
              <p:cNvPr id="274" name="Straight Connector 273"/>
              <p:cNvCxnSpPr/>
              <p:nvPr/>
            </p:nvCxnSpPr>
            <p:spPr>
              <a:xfrm flipV="1">
                <a:off x="4499618" y="2457213"/>
                <a:ext cx="0" cy="712386"/>
              </a:xfrm>
              <a:prstGeom prst="line">
                <a:avLst/>
              </a:prstGeom>
              <a:noFill/>
              <a:ln w="76200" cap="flat" cmpd="sng" algn="ctr">
                <a:solidFill>
                  <a:schemeClr val="bg1">
                    <a:lumMod val="50000"/>
                  </a:schemeClr>
                </a:solidFill>
                <a:prstDash val="solid"/>
              </a:ln>
              <a:effectLst/>
            </p:spPr>
          </p:cxnSp>
          <p:cxnSp>
            <p:nvCxnSpPr>
              <p:cNvPr id="275" name="Straight Connector 274"/>
              <p:cNvCxnSpPr/>
              <p:nvPr/>
            </p:nvCxnSpPr>
            <p:spPr>
              <a:xfrm flipV="1">
                <a:off x="4623087" y="2457213"/>
                <a:ext cx="0" cy="712386"/>
              </a:xfrm>
              <a:prstGeom prst="line">
                <a:avLst/>
              </a:prstGeom>
              <a:noFill/>
              <a:ln w="76200" cap="flat" cmpd="sng" algn="ctr">
                <a:solidFill>
                  <a:schemeClr val="bg1">
                    <a:lumMod val="50000"/>
                  </a:schemeClr>
                </a:solidFill>
                <a:prstDash val="solid"/>
              </a:ln>
              <a:effectLst/>
            </p:spPr>
          </p:cxnSp>
          <p:cxnSp>
            <p:nvCxnSpPr>
              <p:cNvPr id="276" name="Straight Connector 275"/>
              <p:cNvCxnSpPr/>
              <p:nvPr/>
            </p:nvCxnSpPr>
            <p:spPr>
              <a:xfrm flipV="1">
                <a:off x="4744512" y="2457213"/>
                <a:ext cx="0" cy="712386"/>
              </a:xfrm>
              <a:prstGeom prst="line">
                <a:avLst/>
              </a:prstGeom>
              <a:noFill/>
              <a:ln w="76200" cap="flat" cmpd="sng" algn="ctr">
                <a:solidFill>
                  <a:schemeClr val="bg1">
                    <a:lumMod val="50000"/>
                  </a:schemeClr>
                </a:solidFill>
                <a:prstDash val="solid"/>
              </a:ln>
              <a:effectLst/>
            </p:spPr>
          </p:cxnSp>
          <p:cxnSp>
            <p:nvCxnSpPr>
              <p:cNvPr id="277" name="Straight Connector 276"/>
              <p:cNvCxnSpPr/>
              <p:nvPr/>
            </p:nvCxnSpPr>
            <p:spPr>
              <a:xfrm flipV="1">
                <a:off x="4863464" y="2457213"/>
                <a:ext cx="0" cy="712386"/>
              </a:xfrm>
              <a:prstGeom prst="line">
                <a:avLst/>
              </a:prstGeom>
              <a:noFill/>
              <a:ln w="76200" cap="flat" cmpd="sng" algn="ctr">
                <a:solidFill>
                  <a:schemeClr val="bg1">
                    <a:lumMod val="50000"/>
                  </a:schemeClr>
                </a:solidFill>
                <a:prstDash val="solid"/>
              </a:ln>
              <a:effectLst/>
            </p:spPr>
          </p:cxnSp>
          <p:cxnSp>
            <p:nvCxnSpPr>
              <p:cNvPr id="278" name="Straight Connector 277"/>
              <p:cNvCxnSpPr/>
              <p:nvPr/>
            </p:nvCxnSpPr>
            <p:spPr>
              <a:xfrm flipV="1">
                <a:off x="4984889" y="2457213"/>
                <a:ext cx="0" cy="712386"/>
              </a:xfrm>
              <a:prstGeom prst="line">
                <a:avLst/>
              </a:prstGeom>
              <a:noFill/>
              <a:ln w="76200" cap="flat" cmpd="sng" algn="ctr">
                <a:solidFill>
                  <a:schemeClr val="bg1">
                    <a:lumMod val="50000"/>
                  </a:schemeClr>
                </a:solidFill>
                <a:prstDash val="solid"/>
              </a:ln>
              <a:effectLst/>
            </p:spPr>
          </p:cxnSp>
          <p:cxnSp>
            <p:nvCxnSpPr>
              <p:cNvPr id="279" name="Straight Connector 278"/>
              <p:cNvCxnSpPr/>
              <p:nvPr/>
            </p:nvCxnSpPr>
            <p:spPr>
              <a:xfrm flipV="1">
                <a:off x="5105884" y="2457213"/>
                <a:ext cx="0" cy="712386"/>
              </a:xfrm>
              <a:prstGeom prst="line">
                <a:avLst/>
              </a:prstGeom>
              <a:noFill/>
              <a:ln w="76200" cap="flat" cmpd="sng" algn="ctr">
                <a:solidFill>
                  <a:schemeClr val="bg1">
                    <a:lumMod val="50000"/>
                  </a:schemeClr>
                </a:solidFill>
                <a:prstDash val="solid"/>
              </a:ln>
              <a:effectLst/>
            </p:spPr>
          </p:cxnSp>
          <p:cxnSp>
            <p:nvCxnSpPr>
              <p:cNvPr id="280" name="Straight Connector 279"/>
              <p:cNvCxnSpPr/>
              <p:nvPr/>
            </p:nvCxnSpPr>
            <p:spPr>
              <a:xfrm flipV="1">
                <a:off x="5227309" y="2457213"/>
                <a:ext cx="0" cy="712386"/>
              </a:xfrm>
              <a:prstGeom prst="line">
                <a:avLst/>
              </a:prstGeom>
              <a:noFill/>
              <a:ln w="76200" cap="flat" cmpd="sng" algn="ctr">
                <a:solidFill>
                  <a:schemeClr val="bg1">
                    <a:lumMod val="50000"/>
                  </a:schemeClr>
                </a:solidFill>
                <a:prstDash val="solid"/>
              </a:ln>
              <a:effectLst/>
            </p:spPr>
          </p:cxnSp>
          <p:cxnSp>
            <p:nvCxnSpPr>
              <p:cNvPr id="281" name="Straight Connector 280"/>
              <p:cNvCxnSpPr/>
              <p:nvPr/>
            </p:nvCxnSpPr>
            <p:spPr>
              <a:xfrm flipV="1">
                <a:off x="5346261" y="2457213"/>
                <a:ext cx="0" cy="712386"/>
              </a:xfrm>
              <a:prstGeom prst="line">
                <a:avLst/>
              </a:prstGeom>
              <a:noFill/>
              <a:ln w="76200" cap="flat" cmpd="sng" algn="ctr">
                <a:solidFill>
                  <a:schemeClr val="bg1">
                    <a:lumMod val="50000"/>
                  </a:schemeClr>
                </a:solidFill>
                <a:prstDash val="solid"/>
              </a:ln>
              <a:effectLst/>
            </p:spPr>
          </p:cxnSp>
          <p:cxnSp>
            <p:nvCxnSpPr>
              <p:cNvPr id="282" name="Straight Connector 281"/>
              <p:cNvCxnSpPr/>
              <p:nvPr/>
            </p:nvCxnSpPr>
            <p:spPr>
              <a:xfrm flipV="1">
                <a:off x="5467686" y="2457213"/>
                <a:ext cx="0" cy="712386"/>
              </a:xfrm>
              <a:prstGeom prst="line">
                <a:avLst/>
              </a:prstGeom>
              <a:noFill/>
              <a:ln w="76200" cap="flat" cmpd="sng" algn="ctr">
                <a:solidFill>
                  <a:schemeClr val="bg1">
                    <a:lumMod val="50000"/>
                  </a:schemeClr>
                </a:solidFill>
                <a:prstDash val="solid"/>
              </a:ln>
              <a:effectLst/>
            </p:spPr>
          </p:cxnSp>
        </p:grpSp>
        <p:cxnSp>
          <p:nvCxnSpPr>
            <p:cNvPr id="263" name="Straight Connector 262"/>
            <p:cNvCxnSpPr/>
            <p:nvPr/>
          </p:nvCxnSpPr>
          <p:spPr>
            <a:xfrm>
              <a:off x="2289440" y="2684352"/>
              <a:ext cx="1947533" cy="6996"/>
            </a:xfrm>
            <a:prstGeom prst="line">
              <a:avLst/>
            </a:prstGeom>
            <a:noFill/>
            <a:ln w="12700" cap="flat" cmpd="sng" algn="ctr">
              <a:solidFill>
                <a:schemeClr val="tx1"/>
              </a:solidFill>
              <a:prstDash val="solid"/>
            </a:ln>
            <a:effectLst/>
          </p:spPr>
        </p:cxnSp>
        <p:cxnSp>
          <p:nvCxnSpPr>
            <p:cNvPr id="264" name="Straight Connector 263"/>
            <p:cNvCxnSpPr/>
            <p:nvPr/>
          </p:nvCxnSpPr>
          <p:spPr>
            <a:xfrm>
              <a:off x="2288690" y="2684350"/>
              <a:ext cx="0" cy="712386"/>
            </a:xfrm>
            <a:prstGeom prst="line">
              <a:avLst/>
            </a:prstGeom>
            <a:noFill/>
            <a:ln w="12700" cap="flat" cmpd="sng" algn="ctr">
              <a:solidFill>
                <a:schemeClr val="tx1"/>
              </a:solidFill>
              <a:prstDash val="solid"/>
            </a:ln>
            <a:effectLst/>
          </p:spPr>
        </p:cxnSp>
        <p:cxnSp>
          <p:nvCxnSpPr>
            <p:cNvPr id="265" name="Straight Connector 264"/>
            <p:cNvCxnSpPr/>
            <p:nvPr/>
          </p:nvCxnSpPr>
          <p:spPr>
            <a:xfrm>
              <a:off x="4236973" y="2684350"/>
              <a:ext cx="0" cy="712386"/>
            </a:xfrm>
            <a:prstGeom prst="line">
              <a:avLst/>
            </a:prstGeom>
            <a:noFill/>
            <a:ln w="12700" cap="flat" cmpd="sng" algn="ctr">
              <a:solidFill>
                <a:schemeClr val="tx1"/>
              </a:solidFill>
              <a:prstDash val="solid"/>
            </a:ln>
            <a:effectLst/>
          </p:spPr>
        </p:cxnSp>
      </p:grpSp>
      <p:grpSp>
        <p:nvGrpSpPr>
          <p:cNvPr id="283" name="Group 282"/>
          <p:cNvGrpSpPr/>
          <p:nvPr/>
        </p:nvGrpSpPr>
        <p:grpSpPr>
          <a:xfrm>
            <a:off x="1789566" y="4368438"/>
            <a:ext cx="892455" cy="387962"/>
            <a:chOff x="4572107" y="2684350"/>
            <a:chExt cx="1934727" cy="712386"/>
          </a:xfrm>
        </p:grpSpPr>
        <p:grpSp>
          <p:nvGrpSpPr>
            <p:cNvPr id="284" name="Group 283"/>
            <p:cNvGrpSpPr/>
            <p:nvPr/>
          </p:nvGrpSpPr>
          <p:grpSpPr>
            <a:xfrm>
              <a:off x="4633842" y="2684350"/>
              <a:ext cx="1812667" cy="712386"/>
              <a:chOff x="3655019" y="2457213"/>
              <a:chExt cx="1812667" cy="712386"/>
            </a:xfrm>
          </p:grpSpPr>
          <p:cxnSp>
            <p:nvCxnSpPr>
              <p:cNvPr id="288" name="Straight Connector 287"/>
              <p:cNvCxnSpPr/>
              <p:nvPr/>
            </p:nvCxnSpPr>
            <p:spPr>
              <a:xfrm flipV="1">
                <a:off x="3655019" y="2457213"/>
                <a:ext cx="0" cy="712386"/>
              </a:xfrm>
              <a:prstGeom prst="line">
                <a:avLst/>
              </a:prstGeom>
              <a:noFill/>
              <a:ln w="76200" cap="flat" cmpd="sng" algn="ctr">
                <a:solidFill>
                  <a:srgbClr val="942093"/>
                </a:solidFill>
                <a:prstDash val="solid"/>
              </a:ln>
              <a:effectLst/>
            </p:spPr>
          </p:cxnSp>
          <p:cxnSp>
            <p:nvCxnSpPr>
              <p:cNvPr id="289" name="Straight Connector 288"/>
              <p:cNvCxnSpPr/>
              <p:nvPr/>
            </p:nvCxnSpPr>
            <p:spPr>
              <a:xfrm flipV="1">
                <a:off x="3776444" y="2457213"/>
                <a:ext cx="0" cy="712386"/>
              </a:xfrm>
              <a:prstGeom prst="line">
                <a:avLst/>
              </a:prstGeom>
              <a:noFill/>
              <a:ln w="76200" cap="flat" cmpd="sng" algn="ctr">
                <a:solidFill>
                  <a:srgbClr val="942093"/>
                </a:solidFill>
                <a:prstDash val="solid"/>
              </a:ln>
              <a:effectLst/>
            </p:spPr>
          </p:cxnSp>
          <p:cxnSp>
            <p:nvCxnSpPr>
              <p:cNvPr id="290" name="Straight Connector 289"/>
              <p:cNvCxnSpPr/>
              <p:nvPr/>
            </p:nvCxnSpPr>
            <p:spPr>
              <a:xfrm flipV="1">
                <a:off x="3895396" y="2457213"/>
                <a:ext cx="0" cy="712386"/>
              </a:xfrm>
              <a:prstGeom prst="line">
                <a:avLst/>
              </a:prstGeom>
              <a:noFill/>
              <a:ln w="76200" cap="flat" cmpd="sng" algn="ctr">
                <a:solidFill>
                  <a:srgbClr val="942093"/>
                </a:solidFill>
                <a:prstDash val="solid"/>
              </a:ln>
              <a:effectLst/>
            </p:spPr>
          </p:cxnSp>
          <p:cxnSp>
            <p:nvCxnSpPr>
              <p:cNvPr id="291" name="Straight Connector 290"/>
              <p:cNvCxnSpPr/>
              <p:nvPr/>
            </p:nvCxnSpPr>
            <p:spPr>
              <a:xfrm flipV="1">
                <a:off x="4016821" y="2457213"/>
                <a:ext cx="0" cy="712386"/>
              </a:xfrm>
              <a:prstGeom prst="line">
                <a:avLst/>
              </a:prstGeom>
              <a:noFill/>
              <a:ln w="76200" cap="flat" cmpd="sng" algn="ctr">
                <a:solidFill>
                  <a:srgbClr val="942093"/>
                </a:solidFill>
                <a:prstDash val="solid"/>
              </a:ln>
              <a:effectLst/>
            </p:spPr>
          </p:cxnSp>
          <p:cxnSp>
            <p:nvCxnSpPr>
              <p:cNvPr id="292" name="Straight Connector 291"/>
              <p:cNvCxnSpPr/>
              <p:nvPr/>
            </p:nvCxnSpPr>
            <p:spPr>
              <a:xfrm flipV="1">
                <a:off x="4137815" y="2457213"/>
                <a:ext cx="0" cy="712386"/>
              </a:xfrm>
              <a:prstGeom prst="line">
                <a:avLst/>
              </a:prstGeom>
              <a:noFill/>
              <a:ln w="76200" cap="flat" cmpd="sng" algn="ctr">
                <a:solidFill>
                  <a:srgbClr val="942093"/>
                </a:solidFill>
                <a:prstDash val="solid"/>
              </a:ln>
              <a:effectLst/>
            </p:spPr>
          </p:cxnSp>
          <p:cxnSp>
            <p:nvCxnSpPr>
              <p:cNvPr id="293" name="Straight Connector 292"/>
              <p:cNvCxnSpPr/>
              <p:nvPr/>
            </p:nvCxnSpPr>
            <p:spPr>
              <a:xfrm flipV="1">
                <a:off x="4259241" y="2457213"/>
                <a:ext cx="0" cy="712386"/>
              </a:xfrm>
              <a:prstGeom prst="line">
                <a:avLst/>
              </a:prstGeom>
              <a:noFill/>
              <a:ln w="76200" cap="flat" cmpd="sng" algn="ctr">
                <a:solidFill>
                  <a:srgbClr val="942093"/>
                </a:solidFill>
                <a:prstDash val="solid"/>
              </a:ln>
              <a:effectLst/>
            </p:spPr>
          </p:cxnSp>
          <p:cxnSp>
            <p:nvCxnSpPr>
              <p:cNvPr id="294" name="Straight Connector 293"/>
              <p:cNvCxnSpPr/>
              <p:nvPr/>
            </p:nvCxnSpPr>
            <p:spPr>
              <a:xfrm flipV="1">
                <a:off x="4378193" y="2457213"/>
                <a:ext cx="0" cy="712386"/>
              </a:xfrm>
              <a:prstGeom prst="line">
                <a:avLst/>
              </a:prstGeom>
              <a:noFill/>
              <a:ln w="76200" cap="flat" cmpd="sng" algn="ctr">
                <a:solidFill>
                  <a:srgbClr val="942093"/>
                </a:solidFill>
                <a:prstDash val="solid"/>
              </a:ln>
              <a:effectLst/>
            </p:spPr>
          </p:cxnSp>
          <p:cxnSp>
            <p:nvCxnSpPr>
              <p:cNvPr id="295" name="Straight Connector 294"/>
              <p:cNvCxnSpPr/>
              <p:nvPr/>
            </p:nvCxnSpPr>
            <p:spPr>
              <a:xfrm flipV="1">
                <a:off x="4499618" y="2457213"/>
                <a:ext cx="0" cy="712386"/>
              </a:xfrm>
              <a:prstGeom prst="line">
                <a:avLst/>
              </a:prstGeom>
              <a:noFill/>
              <a:ln w="76200" cap="flat" cmpd="sng" algn="ctr">
                <a:solidFill>
                  <a:srgbClr val="942093"/>
                </a:solidFill>
                <a:prstDash val="solid"/>
              </a:ln>
              <a:effectLst/>
            </p:spPr>
          </p:cxnSp>
          <p:cxnSp>
            <p:nvCxnSpPr>
              <p:cNvPr id="296" name="Straight Connector 295"/>
              <p:cNvCxnSpPr/>
              <p:nvPr/>
            </p:nvCxnSpPr>
            <p:spPr>
              <a:xfrm flipV="1">
                <a:off x="4623087" y="2457213"/>
                <a:ext cx="0" cy="712386"/>
              </a:xfrm>
              <a:prstGeom prst="line">
                <a:avLst/>
              </a:prstGeom>
              <a:noFill/>
              <a:ln w="76200" cap="flat" cmpd="sng" algn="ctr">
                <a:solidFill>
                  <a:srgbClr val="942093"/>
                </a:solidFill>
                <a:prstDash val="solid"/>
              </a:ln>
              <a:effectLst/>
            </p:spPr>
          </p:cxnSp>
          <p:cxnSp>
            <p:nvCxnSpPr>
              <p:cNvPr id="297" name="Straight Connector 296"/>
              <p:cNvCxnSpPr/>
              <p:nvPr/>
            </p:nvCxnSpPr>
            <p:spPr>
              <a:xfrm flipV="1">
                <a:off x="4744512" y="2457213"/>
                <a:ext cx="0" cy="712386"/>
              </a:xfrm>
              <a:prstGeom prst="line">
                <a:avLst/>
              </a:prstGeom>
              <a:noFill/>
              <a:ln w="76200" cap="flat" cmpd="sng" algn="ctr">
                <a:solidFill>
                  <a:srgbClr val="942093"/>
                </a:solidFill>
                <a:prstDash val="solid"/>
              </a:ln>
              <a:effectLst/>
            </p:spPr>
          </p:cxnSp>
          <p:cxnSp>
            <p:nvCxnSpPr>
              <p:cNvPr id="298" name="Straight Connector 297"/>
              <p:cNvCxnSpPr/>
              <p:nvPr/>
            </p:nvCxnSpPr>
            <p:spPr>
              <a:xfrm flipV="1">
                <a:off x="4863464" y="2457213"/>
                <a:ext cx="0" cy="712386"/>
              </a:xfrm>
              <a:prstGeom prst="line">
                <a:avLst/>
              </a:prstGeom>
              <a:noFill/>
              <a:ln w="76200" cap="flat" cmpd="sng" algn="ctr">
                <a:solidFill>
                  <a:srgbClr val="942093"/>
                </a:solidFill>
                <a:prstDash val="solid"/>
              </a:ln>
              <a:effectLst/>
            </p:spPr>
          </p:cxnSp>
          <p:cxnSp>
            <p:nvCxnSpPr>
              <p:cNvPr id="299" name="Straight Connector 298"/>
              <p:cNvCxnSpPr/>
              <p:nvPr/>
            </p:nvCxnSpPr>
            <p:spPr>
              <a:xfrm flipV="1">
                <a:off x="4984889" y="2457213"/>
                <a:ext cx="0" cy="712386"/>
              </a:xfrm>
              <a:prstGeom prst="line">
                <a:avLst/>
              </a:prstGeom>
              <a:noFill/>
              <a:ln w="76200" cap="flat" cmpd="sng" algn="ctr">
                <a:solidFill>
                  <a:srgbClr val="942093"/>
                </a:solidFill>
                <a:prstDash val="solid"/>
              </a:ln>
              <a:effectLst/>
            </p:spPr>
          </p:cxnSp>
          <p:cxnSp>
            <p:nvCxnSpPr>
              <p:cNvPr id="300" name="Straight Connector 299"/>
              <p:cNvCxnSpPr/>
              <p:nvPr/>
            </p:nvCxnSpPr>
            <p:spPr>
              <a:xfrm flipV="1">
                <a:off x="5105884" y="2457213"/>
                <a:ext cx="0" cy="712386"/>
              </a:xfrm>
              <a:prstGeom prst="line">
                <a:avLst/>
              </a:prstGeom>
              <a:noFill/>
              <a:ln w="76200" cap="flat" cmpd="sng" algn="ctr">
                <a:solidFill>
                  <a:srgbClr val="942093"/>
                </a:solidFill>
                <a:prstDash val="solid"/>
              </a:ln>
              <a:effectLst/>
            </p:spPr>
          </p:cxnSp>
          <p:cxnSp>
            <p:nvCxnSpPr>
              <p:cNvPr id="301" name="Straight Connector 300"/>
              <p:cNvCxnSpPr/>
              <p:nvPr/>
            </p:nvCxnSpPr>
            <p:spPr>
              <a:xfrm flipV="1">
                <a:off x="5227309" y="2457213"/>
                <a:ext cx="0" cy="712386"/>
              </a:xfrm>
              <a:prstGeom prst="line">
                <a:avLst/>
              </a:prstGeom>
              <a:noFill/>
              <a:ln w="76200" cap="flat" cmpd="sng" algn="ctr">
                <a:solidFill>
                  <a:srgbClr val="942093"/>
                </a:solidFill>
                <a:prstDash val="solid"/>
              </a:ln>
              <a:effectLst/>
            </p:spPr>
          </p:cxnSp>
          <p:cxnSp>
            <p:nvCxnSpPr>
              <p:cNvPr id="302" name="Straight Connector 301"/>
              <p:cNvCxnSpPr/>
              <p:nvPr/>
            </p:nvCxnSpPr>
            <p:spPr>
              <a:xfrm flipV="1">
                <a:off x="5346261" y="2457213"/>
                <a:ext cx="0" cy="712386"/>
              </a:xfrm>
              <a:prstGeom prst="line">
                <a:avLst/>
              </a:prstGeom>
              <a:noFill/>
              <a:ln w="76200" cap="flat" cmpd="sng" algn="ctr">
                <a:solidFill>
                  <a:srgbClr val="942093"/>
                </a:solidFill>
                <a:prstDash val="solid"/>
              </a:ln>
              <a:effectLst/>
            </p:spPr>
          </p:cxnSp>
          <p:cxnSp>
            <p:nvCxnSpPr>
              <p:cNvPr id="303" name="Straight Connector 302"/>
              <p:cNvCxnSpPr/>
              <p:nvPr/>
            </p:nvCxnSpPr>
            <p:spPr>
              <a:xfrm flipV="1">
                <a:off x="5467686" y="2457213"/>
                <a:ext cx="0" cy="712386"/>
              </a:xfrm>
              <a:prstGeom prst="line">
                <a:avLst/>
              </a:prstGeom>
              <a:noFill/>
              <a:ln w="76200" cap="flat" cmpd="sng" algn="ctr">
                <a:solidFill>
                  <a:srgbClr val="942093"/>
                </a:solidFill>
                <a:prstDash val="solid"/>
              </a:ln>
              <a:effectLst/>
            </p:spPr>
          </p:cxnSp>
        </p:grpSp>
        <p:cxnSp>
          <p:nvCxnSpPr>
            <p:cNvPr id="285" name="Straight Connector 284"/>
            <p:cNvCxnSpPr/>
            <p:nvPr/>
          </p:nvCxnSpPr>
          <p:spPr>
            <a:xfrm>
              <a:off x="4572107" y="2684350"/>
              <a:ext cx="1934727" cy="7000"/>
            </a:xfrm>
            <a:prstGeom prst="line">
              <a:avLst/>
            </a:prstGeom>
            <a:noFill/>
            <a:ln w="12700" cap="flat" cmpd="sng" algn="ctr">
              <a:solidFill>
                <a:schemeClr val="tx1"/>
              </a:solidFill>
              <a:prstDash val="solid"/>
            </a:ln>
            <a:effectLst/>
          </p:spPr>
        </p:cxnSp>
        <p:cxnSp>
          <p:nvCxnSpPr>
            <p:cNvPr id="286" name="Straight Connector 285"/>
            <p:cNvCxnSpPr/>
            <p:nvPr/>
          </p:nvCxnSpPr>
          <p:spPr>
            <a:xfrm>
              <a:off x="4575550" y="2684350"/>
              <a:ext cx="0" cy="712386"/>
            </a:xfrm>
            <a:prstGeom prst="line">
              <a:avLst/>
            </a:prstGeom>
            <a:noFill/>
            <a:ln w="12700" cap="flat" cmpd="sng" algn="ctr">
              <a:solidFill>
                <a:schemeClr val="tx1"/>
              </a:solidFill>
              <a:prstDash val="solid"/>
            </a:ln>
            <a:effectLst/>
          </p:spPr>
        </p:cxnSp>
        <p:cxnSp>
          <p:nvCxnSpPr>
            <p:cNvPr id="287" name="Straight Connector 286"/>
            <p:cNvCxnSpPr/>
            <p:nvPr/>
          </p:nvCxnSpPr>
          <p:spPr>
            <a:xfrm>
              <a:off x="6506834" y="2684350"/>
              <a:ext cx="0" cy="712386"/>
            </a:xfrm>
            <a:prstGeom prst="line">
              <a:avLst/>
            </a:prstGeom>
            <a:noFill/>
            <a:ln w="12700" cap="flat" cmpd="sng" algn="ctr">
              <a:solidFill>
                <a:schemeClr val="tx1"/>
              </a:solidFill>
              <a:prstDash val="solid"/>
            </a:ln>
            <a:effectLst/>
          </p:spPr>
        </p:cxnSp>
      </p:grpSp>
      <p:grpSp>
        <p:nvGrpSpPr>
          <p:cNvPr id="311" name="Group 310"/>
          <p:cNvGrpSpPr/>
          <p:nvPr/>
        </p:nvGrpSpPr>
        <p:grpSpPr>
          <a:xfrm>
            <a:off x="4169237" y="4372250"/>
            <a:ext cx="920237" cy="387962"/>
            <a:chOff x="2262223" y="2684350"/>
            <a:chExt cx="1974750" cy="712386"/>
          </a:xfrm>
        </p:grpSpPr>
        <p:grpSp>
          <p:nvGrpSpPr>
            <p:cNvPr id="312" name="Group 311"/>
            <p:cNvGrpSpPr/>
            <p:nvPr/>
          </p:nvGrpSpPr>
          <p:grpSpPr>
            <a:xfrm>
              <a:off x="2351175" y="2684350"/>
              <a:ext cx="1812667" cy="712386"/>
              <a:chOff x="3655019" y="2457213"/>
              <a:chExt cx="1812667" cy="712386"/>
            </a:xfrm>
          </p:grpSpPr>
          <p:cxnSp>
            <p:nvCxnSpPr>
              <p:cNvPr id="316" name="Straight Connector 315"/>
              <p:cNvCxnSpPr/>
              <p:nvPr/>
            </p:nvCxnSpPr>
            <p:spPr>
              <a:xfrm flipV="1">
                <a:off x="3655019" y="2457213"/>
                <a:ext cx="0" cy="712386"/>
              </a:xfrm>
              <a:prstGeom prst="line">
                <a:avLst/>
              </a:prstGeom>
              <a:noFill/>
              <a:ln w="76200" cap="flat" cmpd="sng" algn="ctr">
                <a:solidFill>
                  <a:srgbClr val="008F00"/>
                </a:solidFill>
                <a:prstDash val="solid"/>
              </a:ln>
              <a:effectLst/>
            </p:spPr>
          </p:cxnSp>
          <p:cxnSp>
            <p:nvCxnSpPr>
              <p:cNvPr id="317" name="Straight Connector 316"/>
              <p:cNvCxnSpPr/>
              <p:nvPr/>
            </p:nvCxnSpPr>
            <p:spPr>
              <a:xfrm flipV="1">
                <a:off x="3776444" y="2457213"/>
                <a:ext cx="0" cy="712386"/>
              </a:xfrm>
              <a:prstGeom prst="line">
                <a:avLst/>
              </a:prstGeom>
              <a:noFill/>
              <a:ln w="76200" cap="flat" cmpd="sng" algn="ctr">
                <a:solidFill>
                  <a:srgbClr val="008F00"/>
                </a:solidFill>
                <a:prstDash val="solid"/>
              </a:ln>
              <a:effectLst/>
            </p:spPr>
          </p:cxnSp>
          <p:cxnSp>
            <p:nvCxnSpPr>
              <p:cNvPr id="318" name="Straight Connector 317"/>
              <p:cNvCxnSpPr/>
              <p:nvPr/>
            </p:nvCxnSpPr>
            <p:spPr>
              <a:xfrm flipV="1">
                <a:off x="3895396" y="2457213"/>
                <a:ext cx="0" cy="712386"/>
              </a:xfrm>
              <a:prstGeom prst="line">
                <a:avLst/>
              </a:prstGeom>
              <a:noFill/>
              <a:ln w="76200" cap="flat" cmpd="sng" algn="ctr">
                <a:solidFill>
                  <a:srgbClr val="008F00"/>
                </a:solidFill>
                <a:prstDash val="solid"/>
              </a:ln>
              <a:effectLst/>
            </p:spPr>
          </p:cxnSp>
          <p:cxnSp>
            <p:nvCxnSpPr>
              <p:cNvPr id="319" name="Straight Connector 318"/>
              <p:cNvCxnSpPr/>
              <p:nvPr/>
            </p:nvCxnSpPr>
            <p:spPr>
              <a:xfrm flipV="1">
                <a:off x="4016821" y="2457213"/>
                <a:ext cx="0" cy="712386"/>
              </a:xfrm>
              <a:prstGeom prst="line">
                <a:avLst/>
              </a:prstGeom>
              <a:noFill/>
              <a:ln w="76200" cap="flat" cmpd="sng" algn="ctr">
                <a:solidFill>
                  <a:srgbClr val="008F00"/>
                </a:solidFill>
                <a:prstDash val="solid"/>
              </a:ln>
              <a:effectLst/>
            </p:spPr>
          </p:cxnSp>
          <p:cxnSp>
            <p:nvCxnSpPr>
              <p:cNvPr id="320" name="Straight Connector 319"/>
              <p:cNvCxnSpPr/>
              <p:nvPr/>
            </p:nvCxnSpPr>
            <p:spPr>
              <a:xfrm flipV="1">
                <a:off x="4137816" y="2457213"/>
                <a:ext cx="0" cy="712386"/>
              </a:xfrm>
              <a:prstGeom prst="line">
                <a:avLst/>
              </a:prstGeom>
              <a:noFill/>
              <a:ln w="76200" cap="flat" cmpd="sng" algn="ctr">
                <a:solidFill>
                  <a:srgbClr val="008F00"/>
                </a:solidFill>
                <a:prstDash val="solid"/>
              </a:ln>
              <a:effectLst/>
            </p:spPr>
          </p:cxnSp>
          <p:cxnSp>
            <p:nvCxnSpPr>
              <p:cNvPr id="321" name="Straight Connector 320"/>
              <p:cNvCxnSpPr/>
              <p:nvPr/>
            </p:nvCxnSpPr>
            <p:spPr>
              <a:xfrm flipV="1">
                <a:off x="4259241" y="2457213"/>
                <a:ext cx="0" cy="712386"/>
              </a:xfrm>
              <a:prstGeom prst="line">
                <a:avLst/>
              </a:prstGeom>
              <a:noFill/>
              <a:ln w="76200" cap="flat" cmpd="sng" algn="ctr">
                <a:solidFill>
                  <a:srgbClr val="008F00"/>
                </a:solidFill>
                <a:prstDash val="solid"/>
              </a:ln>
              <a:effectLst/>
            </p:spPr>
          </p:cxnSp>
          <p:cxnSp>
            <p:nvCxnSpPr>
              <p:cNvPr id="322" name="Straight Connector 321"/>
              <p:cNvCxnSpPr/>
              <p:nvPr/>
            </p:nvCxnSpPr>
            <p:spPr>
              <a:xfrm flipV="1">
                <a:off x="4378193" y="2457213"/>
                <a:ext cx="0" cy="712386"/>
              </a:xfrm>
              <a:prstGeom prst="line">
                <a:avLst/>
              </a:prstGeom>
              <a:noFill/>
              <a:ln w="76200" cap="flat" cmpd="sng" algn="ctr">
                <a:solidFill>
                  <a:srgbClr val="008F00"/>
                </a:solidFill>
                <a:prstDash val="solid"/>
              </a:ln>
              <a:effectLst/>
            </p:spPr>
          </p:cxnSp>
          <p:cxnSp>
            <p:nvCxnSpPr>
              <p:cNvPr id="323" name="Straight Connector 322"/>
              <p:cNvCxnSpPr/>
              <p:nvPr/>
            </p:nvCxnSpPr>
            <p:spPr>
              <a:xfrm flipV="1">
                <a:off x="4499618" y="2457213"/>
                <a:ext cx="0" cy="712386"/>
              </a:xfrm>
              <a:prstGeom prst="line">
                <a:avLst/>
              </a:prstGeom>
              <a:noFill/>
              <a:ln w="76200" cap="flat" cmpd="sng" algn="ctr">
                <a:solidFill>
                  <a:srgbClr val="008F00"/>
                </a:solidFill>
                <a:prstDash val="solid"/>
              </a:ln>
              <a:effectLst/>
            </p:spPr>
          </p:cxnSp>
          <p:cxnSp>
            <p:nvCxnSpPr>
              <p:cNvPr id="324" name="Straight Connector 323"/>
              <p:cNvCxnSpPr/>
              <p:nvPr/>
            </p:nvCxnSpPr>
            <p:spPr>
              <a:xfrm flipV="1">
                <a:off x="4623087" y="2457213"/>
                <a:ext cx="0" cy="712386"/>
              </a:xfrm>
              <a:prstGeom prst="line">
                <a:avLst/>
              </a:prstGeom>
              <a:noFill/>
              <a:ln w="76200" cap="flat" cmpd="sng" algn="ctr">
                <a:solidFill>
                  <a:srgbClr val="008F00"/>
                </a:solidFill>
                <a:prstDash val="solid"/>
              </a:ln>
              <a:effectLst/>
            </p:spPr>
          </p:cxnSp>
          <p:cxnSp>
            <p:nvCxnSpPr>
              <p:cNvPr id="325" name="Straight Connector 324"/>
              <p:cNvCxnSpPr/>
              <p:nvPr/>
            </p:nvCxnSpPr>
            <p:spPr>
              <a:xfrm flipV="1">
                <a:off x="4744512" y="2457213"/>
                <a:ext cx="0" cy="712386"/>
              </a:xfrm>
              <a:prstGeom prst="line">
                <a:avLst/>
              </a:prstGeom>
              <a:noFill/>
              <a:ln w="76200" cap="flat" cmpd="sng" algn="ctr">
                <a:solidFill>
                  <a:srgbClr val="008F00"/>
                </a:solidFill>
                <a:prstDash val="solid"/>
              </a:ln>
              <a:effectLst/>
            </p:spPr>
          </p:cxnSp>
          <p:cxnSp>
            <p:nvCxnSpPr>
              <p:cNvPr id="326" name="Straight Connector 325"/>
              <p:cNvCxnSpPr/>
              <p:nvPr/>
            </p:nvCxnSpPr>
            <p:spPr>
              <a:xfrm flipV="1">
                <a:off x="4863464" y="2457213"/>
                <a:ext cx="0" cy="712386"/>
              </a:xfrm>
              <a:prstGeom prst="line">
                <a:avLst/>
              </a:prstGeom>
              <a:noFill/>
              <a:ln w="76200" cap="flat" cmpd="sng" algn="ctr">
                <a:solidFill>
                  <a:srgbClr val="008F00"/>
                </a:solidFill>
                <a:prstDash val="solid"/>
              </a:ln>
              <a:effectLst/>
            </p:spPr>
          </p:cxnSp>
          <p:cxnSp>
            <p:nvCxnSpPr>
              <p:cNvPr id="327" name="Straight Connector 326"/>
              <p:cNvCxnSpPr/>
              <p:nvPr/>
            </p:nvCxnSpPr>
            <p:spPr>
              <a:xfrm flipV="1">
                <a:off x="4984889" y="2457213"/>
                <a:ext cx="0" cy="712386"/>
              </a:xfrm>
              <a:prstGeom prst="line">
                <a:avLst/>
              </a:prstGeom>
              <a:noFill/>
              <a:ln w="76200" cap="flat" cmpd="sng" algn="ctr">
                <a:solidFill>
                  <a:srgbClr val="008F00"/>
                </a:solidFill>
                <a:prstDash val="solid"/>
              </a:ln>
              <a:effectLst/>
            </p:spPr>
          </p:cxnSp>
          <p:cxnSp>
            <p:nvCxnSpPr>
              <p:cNvPr id="328" name="Straight Connector 327"/>
              <p:cNvCxnSpPr/>
              <p:nvPr/>
            </p:nvCxnSpPr>
            <p:spPr>
              <a:xfrm flipV="1">
                <a:off x="5105884" y="2457213"/>
                <a:ext cx="0" cy="712386"/>
              </a:xfrm>
              <a:prstGeom prst="line">
                <a:avLst/>
              </a:prstGeom>
              <a:noFill/>
              <a:ln w="76200" cap="flat" cmpd="sng" algn="ctr">
                <a:solidFill>
                  <a:srgbClr val="008F00"/>
                </a:solidFill>
                <a:prstDash val="solid"/>
              </a:ln>
              <a:effectLst/>
            </p:spPr>
          </p:cxnSp>
          <p:cxnSp>
            <p:nvCxnSpPr>
              <p:cNvPr id="329" name="Straight Connector 328"/>
              <p:cNvCxnSpPr/>
              <p:nvPr/>
            </p:nvCxnSpPr>
            <p:spPr>
              <a:xfrm flipV="1">
                <a:off x="5227309" y="2457213"/>
                <a:ext cx="0" cy="712386"/>
              </a:xfrm>
              <a:prstGeom prst="line">
                <a:avLst/>
              </a:prstGeom>
              <a:noFill/>
              <a:ln w="76200" cap="flat" cmpd="sng" algn="ctr">
                <a:solidFill>
                  <a:srgbClr val="008F00"/>
                </a:solidFill>
                <a:prstDash val="solid"/>
              </a:ln>
              <a:effectLst/>
            </p:spPr>
          </p:cxnSp>
          <p:cxnSp>
            <p:nvCxnSpPr>
              <p:cNvPr id="330" name="Straight Connector 329"/>
              <p:cNvCxnSpPr/>
              <p:nvPr/>
            </p:nvCxnSpPr>
            <p:spPr>
              <a:xfrm flipV="1">
                <a:off x="5346261" y="2457213"/>
                <a:ext cx="0" cy="712386"/>
              </a:xfrm>
              <a:prstGeom prst="line">
                <a:avLst/>
              </a:prstGeom>
              <a:noFill/>
              <a:ln w="76200" cap="flat" cmpd="sng" algn="ctr">
                <a:solidFill>
                  <a:srgbClr val="008F00"/>
                </a:solidFill>
                <a:prstDash val="solid"/>
              </a:ln>
              <a:effectLst/>
            </p:spPr>
          </p:cxnSp>
          <p:cxnSp>
            <p:nvCxnSpPr>
              <p:cNvPr id="331" name="Straight Connector 330"/>
              <p:cNvCxnSpPr/>
              <p:nvPr/>
            </p:nvCxnSpPr>
            <p:spPr>
              <a:xfrm flipV="1">
                <a:off x="5467686" y="2457213"/>
                <a:ext cx="0" cy="712386"/>
              </a:xfrm>
              <a:prstGeom prst="line">
                <a:avLst/>
              </a:prstGeom>
              <a:noFill/>
              <a:ln w="76200" cap="flat" cmpd="sng" algn="ctr">
                <a:solidFill>
                  <a:srgbClr val="008F00"/>
                </a:solidFill>
                <a:prstDash val="solid"/>
              </a:ln>
              <a:effectLst/>
            </p:spPr>
          </p:cxnSp>
        </p:grpSp>
        <p:cxnSp>
          <p:nvCxnSpPr>
            <p:cNvPr id="313" name="Straight Connector 312"/>
            <p:cNvCxnSpPr/>
            <p:nvPr/>
          </p:nvCxnSpPr>
          <p:spPr>
            <a:xfrm>
              <a:off x="2262223" y="2684350"/>
              <a:ext cx="1974749" cy="0"/>
            </a:xfrm>
            <a:prstGeom prst="line">
              <a:avLst/>
            </a:prstGeom>
            <a:noFill/>
            <a:ln w="12700" cap="flat" cmpd="sng" algn="ctr">
              <a:solidFill>
                <a:schemeClr val="tx1"/>
              </a:solidFill>
              <a:prstDash val="solid"/>
            </a:ln>
            <a:effectLst/>
          </p:spPr>
        </p:cxnSp>
        <p:cxnSp>
          <p:nvCxnSpPr>
            <p:cNvPr id="314" name="Straight Connector 313"/>
            <p:cNvCxnSpPr/>
            <p:nvPr/>
          </p:nvCxnSpPr>
          <p:spPr>
            <a:xfrm>
              <a:off x="2282017" y="2684350"/>
              <a:ext cx="0" cy="712386"/>
            </a:xfrm>
            <a:prstGeom prst="line">
              <a:avLst/>
            </a:prstGeom>
            <a:noFill/>
            <a:ln w="12700" cap="flat" cmpd="sng" algn="ctr">
              <a:solidFill>
                <a:schemeClr val="tx1"/>
              </a:solidFill>
              <a:prstDash val="solid"/>
            </a:ln>
            <a:effectLst/>
          </p:spPr>
        </p:cxnSp>
        <p:cxnSp>
          <p:nvCxnSpPr>
            <p:cNvPr id="315" name="Straight Connector 314"/>
            <p:cNvCxnSpPr/>
            <p:nvPr/>
          </p:nvCxnSpPr>
          <p:spPr>
            <a:xfrm>
              <a:off x="4236973" y="2684350"/>
              <a:ext cx="0" cy="712386"/>
            </a:xfrm>
            <a:prstGeom prst="line">
              <a:avLst/>
            </a:prstGeom>
            <a:noFill/>
            <a:ln w="12700" cap="flat" cmpd="sng" algn="ctr">
              <a:solidFill>
                <a:schemeClr val="tx1"/>
              </a:solidFill>
              <a:prstDash val="solid"/>
            </a:ln>
            <a:effectLst/>
          </p:spPr>
        </p:cxnSp>
      </p:grpSp>
      <p:grpSp>
        <p:nvGrpSpPr>
          <p:cNvPr id="332" name="Group 331"/>
          <p:cNvGrpSpPr/>
          <p:nvPr/>
        </p:nvGrpSpPr>
        <p:grpSpPr>
          <a:xfrm>
            <a:off x="5383340" y="4372250"/>
            <a:ext cx="910518" cy="387962"/>
            <a:chOff x="4561784" y="2684350"/>
            <a:chExt cx="1973885" cy="712386"/>
          </a:xfrm>
        </p:grpSpPr>
        <p:grpSp>
          <p:nvGrpSpPr>
            <p:cNvPr id="333" name="Group 332"/>
            <p:cNvGrpSpPr/>
            <p:nvPr/>
          </p:nvGrpSpPr>
          <p:grpSpPr>
            <a:xfrm>
              <a:off x="4633842" y="2684350"/>
              <a:ext cx="1812667" cy="712386"/>
              <a:chOff x="3655019" y="2457213"/>
              <a:chExt cx="1812667" cy="712386"/>
            </a:xfrm>
          </p:grpSpPr>
          <p:cxnSp>
            <p:nvCxnSpPr>
              <p:cNvPr id="337" name="Straight Connector 336"/>
              <p:cNvCxnSpPr/>
              <p:nvPr/>
            </p:nvCxnSpPr>
            <p:spPr>
              <a:xfrm flipV="1">
                <a:off x="3655019" y="2457213"/>
                <a:ext cx="0" cy="712386"/>
              </a:xfrm>
              <a:prstGeom prst="line">
                <a:avLst/>
              </a:prstGeom>
              <a:noFill/>
              <a:ln w="76200" cap="flat" cmpd="sng" algn="ctr">
                <a:solidFill>
                  <a:srgbClr val="FF8000"/>
                </a:solidFill>
                <a:prstDash val="solid"/>
              </a:ln>
              <a:effectLst/>
            </p:spPr>
          </p:cxnSp>
          <p:cxnSp>
            <p:nvCxnSpPr>
              <p:cNvPr id="338" name="Straight Connector 337"/>
              <p:cNvCxnSpPr/>
              <p:nvPr/>
            </p:nvCxnSpPr>
            <p:spPr>
              <a:xfrm flipV="1">
                <a:off x="3776444" y="2457213"/>
                <a:ext cx="0" cy="712386"/>
              </a:xfrm>
              <a:prstGeom prst="line">
                <a:avLst/>
              </a:prstGeom>
              <a:noFill/>
              <a:ln w="76200" cap="flat" cmpd="sng" algn="ctr">
                <a:solidFill>
                  <a:srgbClr val="FF8000"/>
                </a:solidFill>
                <a:prstDash val="solid"/>
              </a:ln>
              <a:effectLst/>
            </p:spPr>
          </p:cxnSp>
          <p:cxnSp>
            <p:nvCxnSpPr>
              <p:cNvPr id="339" name="Straight Connector 338"/>
              <p:cNvCxnSpPr/>
              <p:nvPr/>
            </p:nvCxnSpPr>
            <p:spPr>
              <a:xfrm flipV="1">
                <a:off x="3895396" y="2457213"/>
                <a:ext cx="0" cy="712386"/>
              </a:xfrm>
              <a:prstGeom prst="line">
                <a:avLst/>
              </a:prstGeom>
              <a:noFill/>
              <a:ln w="76200" cap="flat" cmpd="sng" algn="ctr">
                <a:solidFill>
                  <a:srgbClr val="FF8000"/>
                </a:solidFill>
                <a:prstDash val="solid"/>
              </a:ln>
              <a:effectLst/>
            </p:spPr>
          </p:cxnSp>
          <p:cxnSp>
            <p:nvCxnSpPr>
              <p:cNvPr id="340" name="Straight Connector 339"/>
              <p:cNvCxnSpPr/>
              <p:nvPr/>
            </p:nvCxnSpPr>
            <p:spPr>
              <a:xfrm flipV="1">
                <a:off x="4016821" y="2457213"/>
                <a:ext cx="0" cy="712386"/>
              </a:xfrm>
              <a:prstGeom prst="line">
                <a:avLst/>
              </a:prstGeom>
              <a:noFill/>
              <a:ln w="76200" cap="flat" cmpd="sng" algn="ctr">
                <a:solidFill>
                  <a:srgbClr val="FF8000"/>
                </a:solidFill>
                <a:prstDash val="solid"/>
              </a:ln>
              <a:effectLst/>
            </p:spPr>
          </p:cxnSp>
          <p:cxnSp>
            <p:nvCxnSpPr>
              <p:cNvPr id="341" name="Straight Connector 340"/>
              <p:cNvCxnSpPr/>
              <p:nvPr/>
            </p:nvCxnSpPr>
            <p:spPr>
              <a:xfrm flipV="1">
                <a:off x="4137816" y="2457213"/>
                <a:ext cx="0" cy="712386"/>
              </a:xfrm>
              <a:prstGeom prst="line">
                <a:avLst/>
              </a:prstGeom>
              <a:noFill/>
              <a:ln w="76200" cap="flat" cmpd="sng" algn="ctr">
                <a:solidFill>
                  <a:srgbClr val="FF8000"/>
                </a:solidFill>
                <a:prstDash val="solid"/>
              </a:ln>
              <a:effectLst/>
            </p:spPr>
          </p:cxnSp>
          <p:cxnSp>
            <p:nvCxnSpPr>
              <p:cNvPr id="342" name="Straight Connector 341"/>
              <p:cNvCxnSpPr/>
              <p:nvPr/>
            </p:nvCxnSpPr>
            <p:spPr>
              <a:xfrm flipV="1">
                <a:off x="4259241" y="2457213"/>
                <a:ext cx="0" cy="712386"/>
              </a:xfrm>
              <a:prstGeom prst="line">
                <a:avLst/>
              </a:prstGeom>
              <a:noFill/>
              <a:ln w="76200" cap="flat" cmpd="sng" algn="ctr">
                <a:solidFill>
                  <a:srgbClr val="FF8000"/>
                </a:solidFill>
                <a:prstDash val="solid"/>
              </a:ln>
              <a:effectLst/>
            </p:spPr>
          </p:cxnSp>
          <p:cxnSp>
            <p:nvCxnSpPr>
              <p:cNvPr id="343" name="Straight Connector 342"/>
              <p:cNvCxnSpPr/>
              <p:nvPr/>
            </p:nvCxnSpPr>
            <p:spPr>
              <a:xfrm flipV="1">
                <a:off x="4378193" y="2457213"/>
                <a:ext cx="0" cy="712386"/>
              </a:xfrm>
              <a:prstGeom prst="line">
                <a:avLst/>
              </a:prstGeom>
              <a:noFill/>
              <a:ln w="76200" cap="flat" cmpd="sng" algn="ctr">
                <a:solidFill>
                  <a:srgbClr val="FF8000"/>
                </a:solidFill>
                <a:prstDash val="solid"/>
              </a:ln>
              <a:effectLst/>
            </p:spPr>
          </p:cxnSp>
          <p:cxnSp>
            <p:nvCxnSpPr>
              <p:cNvPr id="344" name="Straight Connector 343"/>
              <p:cNvCxnSpPr/>
              <p:nvPr/>
            </p:nvCxnSpPr>
            <p:spPr>
              <a:xfrm flipV="1">
                <a:off x="4499618" y="2457213"/>
                <a:ext cx="0" cy="712386"/>
              </a:xfrm>
              <a:prstGeom prst="line">
                <a:avLst/>
              </a:prstGeom>
              <a:noFill/>
              <a:ln w="76200" cap="flat" cmpd="sng" algn="ctr">
                <a:solidFill>
                  <a:srgbClr val="FF8000"/>
                </a:solidFill>
                <a:prstDash val="solid"/>
              </a:ln>
              <a:effectLst/>
            </p:spPr>
          </p:cxnSp>
          <p:cxnSp>
            <p:nvCxnSpPr>
              <p:cNvPr id="345" name="Straight Connector 344"/>
              <p:cNvCxnSpPr/>
              <p:nvPr/>
            </p:nvCxnSpPr>
            <p:spPr>
              <a:xfrm flipV="1">
                <a:off x="4623087" y="2457213"/>
                <a:ext cx="0" cy="712386"/>
              </a:xfrm>
              <a:prstGeom prst="line">
                <a:avLst/>
              </a:prstGeom>
              <a:noFill/>
              <a:ln w="76200" cap="flat" cmpd="sng" algn="ctr">
                <a:solidFill>
                  <a:srgbClr val="FF8000"/>
                </a:solidFill>
                <a:prstDash val="solid"/>
              </a:ln>
              <a:effectLst/>
            </p:spPr>
          </p:cxnSp>
          <p:cxnSp>
            <p:nvCxnSpPr>
              <p:cNvPr id="346" name="Straight Connector 345"/>
              <p:cNvCxnSpPr/>
              <p:nvPr/>
            </p:nvCxnSpPr>
            <p:spPr>
              <a:xfrm flipV="1">
                <a:off x="4744512" y="2457213"/>
                <a:ext cx="0" cy="712386"/>
              </a:xfrm>
              <a:prstGeom prst="line">
                <a:avLst/>
              </a:prstGeom>
              <a:noFill/>
              <a:ln w="76200" cap="flat" cmpd="sng" algn="ctr">
                <a:solidFill>
                  <a:srgbClr val="FF8000"/>
                </a:solidFill>
                <a:prstDash val="solid"/>
              </a:ln>
              <a:effectLst/>
            </p:spPr>
          </p:cxnSp>
          <p:cxnSp>
            <p:nvCxnSpPr>
              <p:cNvPr id="347" name="Straight Connector 346"/>
              <p:cNvCxnSpPr/>
              <p:nvPr/>
            </p:nvCxnSpPr>
            <p:spPr>
              <a:xfrm flipV="1">
                <a:off x="4863464" y="2457213"/>
                <a:ext cx="0" cy="712386"/>
              </a:xfrm>
              <a:prstGeom prst="line">
                <a:avLst/>
              </a:prstGeom>
              <a:noFill/>
              <a:ln w="76200" cap="flat" cmpd="sng" algn="ctr">
                <a:solidFill>
                  <a:srgbClr val="FF8000"/>
                </a:solidFill>
                <a:prstDash val="solid"/>
              </a:ln>
              <a:effectLst/>
            </p:spPr>
          </p:cxnSp>
          <p:cxnSp>
            <p:nvCxnSpPr>
              <p:cNvPr id="348" name="Straight Connector 347"/>
              <p:cNvCxnSpPr/>
              <p:nvPr/>
            </p:nvCxnSpPr>
            <p:spPr>
              <a:xfrm flipV="1">
                <a:off x="4984889" y="2457213"/>
                <a:ext cx="0" cy="712386"/>
              </a:xfrm>
              <a:prstGeom prst="line">
                <a:avLst/>
              </a:prstGeom>
              <a:noFill/>
              <a:ln w="76200" cap="flat" cmpd="sng" algn="ctr">
                <a:solidFill>
                  <a:srgbClr val="FF8000"/>
                </a:solidFill>
                <a:prstDash val="solid"/>
              </a:ln>
              <a:effectLst/>
            </p:spPr>
          </p:cxnSp>
          <p:cxnSp>
            <p:nvCxnSpPr>
              <p:cNvPr id="349" name="Straight Connector 348"/>
              <p:cNvCxnSpPr/>
              <p:nvPr/>
            </p:nvCxnSpPr>
            <p:spPr>
              <a:xfrm flipV="1">
                <a:off x="5105884" y="2457213"/>
                <a:ext cx="0" cy="712386"/>
              </a:xfrm>
              <a:prstGeom prst="line">
                <a:avLst/>
              </a:prstGeom>
              <a:noFill/>
              <a:ln w="76200" cap="flat" cmpd="sng" algn="ctr">
                <a:solidFill>
                  <a:srgbClr val="FF8000"/>
                </a:solidFill>
                <a:prstDash val="solid"/>
              </a:ln>
              <a:effectLst/>
            </p:spPr>
          </p:cxnSp>
          <p:cxnSp>
            <p:nvCxnSpPr>
              <p:cNvPr id="350" name="Straight Connector 349"/>
              <p:cNvCxnSpPr/>
              <p:nvPr/>
            </p:nvCxnSpPr>
            <p:spPr>
              <a:xfrm flipV="1">
                <a:off x="5227309" y="2457213"/>
                <a:ext cx="0" cy="712386"/>
              </a:xfrm>
              <a:prstGeom prst="line">
                <a:avLst/>
              </a:prstGeom>
              <a:noFill/>
              <a:ln w="76200" cap="flat" cmpd="sng" algn="ctr">
                <a:solidFill>
                  <a:srgbClr val="FF8000"/>
                </a:solidFill>
                <a:prstDash val="solid"/>
              </a:ln>
              <a:effectLst/>
            </p:spPr>
          </p:cxnSp>
          <p:cxnSp>
            <p:nvCxnSpPr>
              <p:cNvPr id="351" name="Straight Connector 350"/>
              <p:cNvCxnSpPr/>
              <p:nvPr/>
            </p:nvCxnSpPr>
            <p:spPr>
              <a:xfrm flipV="1">
                <a:off x="5346261" y="2457213"/>
                <a:ext cx="0" cy="712386"/>
              </a:xfrm>
              <a:prstGeom prst="line">
                <a:avLst/>
              </a:prstGeom>
              <a:noFill/>
              <a:ln w="76200" cap="flat" cmpd="sng" algn="ctr">
                <a:solidFill>
                  <a:srgbClr val="FF8000"/>
                </a:solidFill>
                <a:prstDash val="solid"/>
              </a:ln>
              <a:effectLst/>
            </p:spPr>
          </p:cxnSp>
          <p:cxnSp>
            <p:nvCxnSpPr>
              <p:cNvPr id="352" name="Straight Connector 351"/>
              <p:cNvCxnSpPr/>
              <p:nvPr/>
            </p:nvCxnSpPr>
            <p:spPr>
              <a:xfrm flipV="1">
                <a:off x="5467686" y="2457213"/>
                <a:ext cx="0" cy="712386"/>
              </a:xfrm>
              <a:prstGeom prst="line">
                <a:avLst/>
              </a:prstGeom>
              <a:noFill/>
              <a:ln w="76200" cap="flat" cmpd="sng" algn="ctr">
                <a:solidFill>
                  <a:srgbClr val="FF8000"/>
                </a:solidFill>
                <a:prstDash val="solid"/>
              </a:ln>
              <a:effectLst/>
            </p:spPr>
          </p:cxnSp>
        </p:grpSp>
        <p:cxnSp>
          <p:nvCxnSpPr>
            <p:cNvPr id="334" name="Straight Connector 333"/>
            <p:cNvCxnSpPr/>
            <p:nvPr/>
          </p:nvCxnSpPr>
          <p:spPr>
            <a:xfrm>
              <a:off x="4572107" y="2684350"/>
              <a:ext cx="1963562" cy="0"/>
            </a:xfrm>
            <a:prstGeom prst="line">
              <a:avLst/>
            </a:prstGeom>
            <a:noFill/>
            <a:ln w="12700" cap="flat" cmpd="sng" algn="ctr">
              <a:solidFill>
                <a:schemeClr val="tx1"/>
              </a:solidFill>
              <a:prstDash val="solid"/>
            </a:ln>
            <a:effectLst/>
          </p:spPr>
        </p:cxnSp>
        <p:cxnSp>
          <p:nvCxnSpPr>
            <p:cNvPr id="335" name="Straight Connector 334"/>
            <p:cNvCxnSpPr/>
            <p:nvPr/>
          </p:nvCxnSpPr>
          <p:spPr>
            <a:xfrm>
              <a:off x="4561784" y="2684350"/>
              <a:ext cx="0" cy="712386"/>
            </a:xfrm>
            <a:prstGeom prst="line">
              <a:avLst/>
            </a:prstGeom>
            <a:noFill/>
            <a:ln w="12700" cap="flat" cmpd="sng" algn="ctr">
              <a:solidFill>
                <a:schemeClr val="tx1"/>
              </a:solidFill>
              <a:prstDash val="solid"/>
            </a:ln>
            <a:effectLst/>
          </p:spPr>
        </p:cxnSp>
        <p:cxnSp>
          <p:nvCxnSpPr>
            <p:cNvPr id="336" name="Straight Connector 335"/>
            <p:cNvCxnSpPr/>
            <p:nvPr/>
          </p:nvCxnSpPr>
          <p:spPr>
            <a:xfrm>
              <a:off x="6521251" y="2684350"/>
              <a:ext cx="0" cy="712386"/>
            </a:xfrm>
            <a:prstGeom prst="line">
              <a:avLst/>
            </a:prstGeom>
            <a:noFill/>
            <a:ln w="12700" cap="flat" cmpd="sng" algn="ctr">
              <a:solidFill>
                <a:schemeClr val="tx1"/>
              </a:solidFill>
              <a:prstDash val="solid"/>
            </a:ln>
            <a:effectLst/>
          </p:spPr>
        </p:cxnSp>
      </p:grpSp>
      <p:sp>
        <p:nvSpPr>
          <p:cNvPr id="240" name="Oval 239"/>
          <p:cNvSpPr/>
          <p:nvPr/>
        </p:nvSpPr>
        <p:spPr>
          <a:xfrm>
            <a:off x="2899367" y="4105436"/>
            <a:ext cx="1114004" cy="1472184"/>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
        <p:nvSpPr>
          <p:cNvPr id="245" name="Oval 244"/>
          <p:cNvSpPr/>
          <p:nvPr/>
        </p:nvSpPr>
        <p:spPr>
          <a:xfrm>
            <a:off x="4105460" y="4096317"/>
            <a:ext cx="1114004" cy="1470507"/>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
        <p:nvSpPr>
          <p:cNvPr id="246" name="Oval 245"/>
          <p:cNvSpPr/>
          <p:nvPr/>
        </p:nvSpPr>
        <p:spPr>
          <a:xfrm>
            <a:off x="5290940" y="4089287"/>
            <a:ext cx="1114004" cy="1472184"/>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
        <p:nvSpPr>
          <p:cNvPr id="258" name="Oval 257"/>
          <p:cNvSpPr/>
          <p:nvPr/>
        </p:nvSpPr>
        <p:spPr>
          <a:xfrm>
            <a:off x="6516766" y="4062784"/>
            <a:ext cx="1114004" cy="1472184"/>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
        <p:nvSpPr>
          <p:cNvPr id="260" name="TextBox 259"/>
          <p:cNvSpPr txBox="1"/>
          <p:nvPr/>
        </p:nvSpPr>
        <p:spPr>
          <a:xfrm>
            <a:off x="13348" y="473714"/>
            <a:ext cx="8861721" cy="646331"/>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What does the brain “see” in the letterforms produced during handwriting?</a:t>
            </a:r>
          </a:p>
          <a:p>
            <a:pPr marL="285750" indent="-285750">
              <a:buClr>
                <a:schemeClr val="bg1">
                  <a:lumMod val="50000"/>
                </a:schemeClr>
              </a:buClr>
              <a:buSzPct val="125000"/>
              <a:buFont typeface="Wingdings" charset="2"/>
              <a:buChar char="v"/>
            </a:pPr>
            <a:endParaRPr lang="en-US" dirty="0">
              <a:solidFill>
                <a:schemeClr val="tx1">
                  <a:lumMod val="65000"/>
                  <a:lumOff val="35000"/>
                </a:schemeClr>
              </a:solidFill>
            </a:endParaRPr>
          </a:p>
        </p:txBody>
      </p:sp>
    </p:spTree>
    <p:extLst>
      <p:ext uri="{BB962C8B-B14F-4D97-AF65-F5344CB8AC3E}">
        <p14:creationId xmlns:p14="http://schemas.microsoft.com/office/powerpoint/2010/main" val="10088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500"/>
                                        <p:tgtEl>
                                          <p:spTgt spid="2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fade">
                                      <p:cBhvr>
                                        <p:cTn id="15" dur="500"/>
                                        <p:tgtEl>
                                          <p:spTgt spid="2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0"/>
                                        </p:tgtEl>
                                      </p:cBhvr>
                                    </p:animEffect>
                                    <p:set>
                                      <p:cBhvr>
                                        <p:cTn id="20" dur="1" fill="hold">
                                          <p:stCondLst>
                                            <p:cond delay="499"/>
                                          </p:stCondLst>
                                        </p:cTn>
                                        <p:tgtEl>
                                          <p:spTgt spid="240"/>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42"/>
                                        </p:tgtEl>
                                      </p:cBhvr>
                                    </p:animEffect>
                                    <p:set>
                                      <p:cBhvr>
                                        <p:cTn id="23" dur="1" fill="hold">
                                          <p:stCondLst>
                                            <p:cond delay="499"/>
                                          </p:stCondLst>
                                        </p:cTn>
                                        <p:tgtEl>
                                          <p:spTgt spid="2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500"/>
                                        <p:tgtEl>
                                          <p:spTgt spid="2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fade">
                                      <p:cBhvr>
                                        <p:cTn id="31" dur="500"/>
                                        <p:tgtEl>
                                          <p:spTgt spid="2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45"/>
                                        </p:tgtEl>
                                      </p:cBhvr>
                                    </p:animEffect>
                                    <p:set>
                                      <p:cBhvr>
                                        <p:cTn id="36" dur="1" fill="hold">
                                          <p:stCondLst>
                                            <p:cond delay="499"/>
                                          </p:stCondLst>
                                        </p:cTn>
                                        <p:tgtEl>
                                          <p:spTgt spid="24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8"/>
                                        </p:tgtEl>
                                        <p:attrNameLst>
                                          <p:attrName>style.visibility</p:attrName>
                                        </p:attrNameLst>
                                      </p:cBhvr>
                                      <p:to>
                                        <p:strVal val="visible"/>
                                      </p:to>
                                    </p:set>
                                    <p:animEffect transition="in" filter="fade">
                                      <p:cBhvr>
                                        <p:cTn id="44" dur="500"/>
                                        <p:tgtEl>
                                          <p:spTgt spid="2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0"/>
                                        </p:tgtEl>
                                        <p:attrNameLst>
                                          <p:attrName>style.visibility</p:attrName>
                                        </p:attrNameLst>
                                      </p:cBhvr>
                                      <p:to>
                                        <p:strVal val="visible"/>
                                      </p:to>
                                    </p:set>
                                    <p:animEffect transition="in" filter="fade">
                                      <p:cBhvr>
                                        <p:cTn id="47" dur="500"/>
                                        <p:tgtEl>
                                          <p:spTgt spid="2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46"/>
                                        </p:tgtEl>
                                      </p:cBhvr>
                                    </p:animEffect>
                                    <p:set>
                                      <p:cBhvr>
                                        <p:cTn id="52" dur="1" fill="hold">
                                          <p:stCondLst>
                                            <p:cond delay="499"/>
                                          </p:stCondLst>
                                        </p:cTn>
                                        <p:tgtEl>
                                          <p:spTgt spid="24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50"/>
                                        </p:tgtEl>
                                      </p:cBhvr>
                                    </p:animEffect>
                                    <p:set>
                                      <p:cBhvr>
                                        <p:cTn id="55" dur="1" fill="hold">
                                          <p:stCondLst>
                                            <p:cond delay="499"/>
                                          </p:stCondLst>
                                        </p:cTn>
                                        <p:tgtEl>
                                          <p:spTgt spid="25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58"/>
                                        </p:tgtEl>
                                      </p:cBhvr>
                                    </p:animEffect>
                                    <p:set>
                                      <p:cBhvr>
                                        <p:cTn id="65" dur="1" fill="hold">
                                          <p:stCondLst>
                                            <p:cond delay="499"/>
                                          </p:stCondLst>
                                        </p:cTn>
                                        <p:tgtEl>
                                          <p:spTgt spid="25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57"/>
                                        </p:tgtEl>
                                      </p:cBhvr>
                                    </p:animEffect>
                                    <p:set>
                                      <p:cBhvr>
                                        <p:cTn id="68" dur="1" fill="hold">
                                          <p:stCondLst>
                                            <p:cond delay="499"/>
                                          </p:stCondLst>
                                        </p:cTn>
                                        <p:tgtEl>
                                          <p:spTgt spid="2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39" grpId="1"/>
      <p:bldP spid="242" grpId="0"/>
      <p:bldP spid="242" grpId="1"/>
      <p:bldP spid="250" grpId="0"/>
      <p:bldP spid="250" grpId="1"/>
      <p:bldP spid="257" grpId="0"/>
      <p:bldP spid="257" grpId="1"/>
      <p:bldP spid="240" grpId="0" animBg="1"/>
      <p:bldP spid="240" grpId="1" animBg="1"/>
      <p:bldP spid="245" grpId="0" animBg="1"/>
      <p:bldP spid="245" grpId="1" animBg="1"/>
      <p:bldP spid="246" grpId="0" animBg="1"/>
      <p:bldP spid="246" grpId="1" animBg="1"/>
      <p:bldP spid="258" grpId="0" animBg="1"/>
      <p:bldP spid="25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1-19 at 2.00.09 PM.png"/>
          <p:cNvPicPr>
            <a:picLocks noChangeAspect="1"/>
          </p:cNvPicPr>
          <p:nvPr/>
        </p:nvPicPr>
        <p:blipFill rotWithShape="1">
          <a:blip r:embed="rId3">
            <a:extLst>
              <a:ext uri="{28A0092B-C50C-407E-A947-70E740481C1C}">
                <a14:useLocalDpi xmlns:a14="http://schemas.microsoft.com/office/drawing/2010/main" val="0"/>
              </a:ext>
            </a:extLst>
          </a:blip>
          <a:srcRect r="58732"/>
          <a:stretch/>
        </p:blipFill>
        <p:spPr>
          <a:xfrm>
            <a:off x="0" y="858647"/>
            <a:ext cx="3773568" cy="4198438"/>
          </a:xfrm>
          <a:prstGeom prst="rect">
            <a:avLst/>
          </a:prstGeom>
        </p:spPr>
      </p:pic>
      <p:pic>
        <p:nvPicPr>
          <p:cNvPr id="3" name="Picture 2" descr="Screen Shot 2018-01-19 at 2.00.09 PM.png"/>
          <p:cNvPicPr>
            <a:picLocks noChangeAspect="1"/>
          </p:cNvPicPr>
          <p:nvPr/>
        </p:nvPicPr>
        <p:blipFill rotWithShape="1">
          <a:blip r:embed="rId3">
            <a:extLst>
              <a:ext uri="{28A0092B-C50C-407E-A947-70E740481C1C}">
                <a14:useLocalDpi xmlns:a14="http://schemas.microsoft.com/office/drawing/2010/main" val="0"/>
              </a:ext>
            </a:extLst>
          </a:blip>
          <a:srcRect l="46647"/>
          <a:stretch/>
        </p:blipFill>
        <p:spPr>
          <a:xfrm>
            <a:off x="865159" y="895457"/>
            <a:ext cx="4878564" cy="4198438"/>
          </a:xfrm>
          <a:prstGeom prst="rect">
            <a:avLst/>
          </a:prstGeom>
        </p:spPr>
      </p:pic>
      <p:sp>
        <p:nvSpPr>
          <p:cNvPr id="4" name="TextBox 3"/>
          <p:cNvSpPr txBox="1"/>
          <p:nvPr/>
        </p:nvSpPr>
        <p:spPr>
          <a:xfrm>
            <a:off x="6004547" y="2256995"/>
            <a:ext cx="2631850" cy="1754327"/>
          </a:xfrm>
          <a:prstGeom prst="rect">
            <a:avLst/>
          </a:prstGeom>
          <a:noFill/>
        </p:spPr>
        <p:txBody>
          <a:bodyPr wrap="none" rtlCol="0">
            <a:spAutoFit/>
          </a:bodyPr>
          <a:lstStyle/>
          <a:p>
            <a:r>
              <a:rPr lang="en-US" dirty="0" smtClean="0"/>
              <a:t>Only using: </a:t>
            </a:r>
          </a:p>
          <a:p>
            <a:endParaRPr lang="en-US" dirty="0"/>
          </a:p>
          <a:p>
            <a:r>
              <a:rPr lang="en-US" dirty="0" err="1" smtClean="0"/>
              <a:t>WatchDynamic_other</a:t>
            </a:r>
            <a:endParaRPr lang="en-US" dirty="0" smtClean="0"/>
          </a:p>
          <a:p>
            <a:r>
              <a:rPr lang="en-US" dirty="0" err="1" smtClean="0"/>
              <a:t>WatchDynamic_own</a:t>
            </a:r>
            <a:endParaRPr lang="en-US" dirty="0" smtClean="0"/>
          </a:p>
          <a:p>
            <a:r>
              <a:rPr lang="en-US" dirty="0" err="1" smtClean="0"/>
              <a:t>WatchStatic_own</a:t>
            </a:r>
            <a:endParaRPr lang="en-US" dirty="0" smtClean="0"/>
          </a:p>
          <a:p>
            <a:r>
              <a:rPr lang="en-US" dirty="0" err="1" smtClean="0"/>
              <a:t>WatchStatic_typed</a:t>
            </a:r>
            <a:endParaRPr lang="en-US" dirty="0"/>
          </a:p>
        </p:txBody>
      </p:sp>
    </p:spTree>
    <p:extLst>
      <p:ext uri="{BB962C8B-B14F-4D97-AF65-F5344CB8AC3E}">
        <p14:creationId xmlns:p14="http://schemas.microsoft.com/office/powerpoint/2010/main" val="262468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6377" y="1162752"/>
            <a:ext cx="4188166" cy="4247317"/>
          </a:xfrm>
          <a:prstGeom prst="rect">
            <a:avLst/>
          </a:prstGeom>
          <a:noFill/>
        </p:spPr>
        <p:txBody>
          <a:bodyPr wrap="none" rtlCol="0">
            <a:spAutoFit/>
          </a:bodyPr>
          <a:lstStyle/>
          <a:p>
            <a:r>
              <a:rPr lang="en-US" b="1" dirty="0" smtClean="0"/>
              <a:t>Behavioral tests (z-scored):</a:t>
            </a:r>
          </a:p>
          <a:p>
            <a:endParaRPr lang="en-US" dirty="0"/>
          </a:p>
          <a:p>
            <a:r>
              <a:rPr lang="en-US" dirty="0" smtClean="0"/>
              <a:t>Beery Visual Motor Integration (VMI)</a:t>
            </a:r>
          </a:p>
          <a:p>
            <a:endParaRPr lang="en-US" dirty="0"/>
          </a:p>
          <a:p>
            <a:r>
              <a:rPr lang="en-US" dirty="0" smtClean="0"/>
              <a:t>Beery Visual Perception (VP)</a:t>
            </a:r>
          </a:p>
          <a:p>
            <a:endParaRPr lang="en-US" dirty="0"/>
          </a:p>
          <a:p>
            <a:r>
              <a:rPr lang="en-US" dirty="0" smtClean="0"/>
              <a:t>Beery Motor Coordination (MC)</a:t>
            </a:r>
          </a:p>
          <a:p>
            <a:endParaRPr lang="en-US" dirty="0"/>
          </a:p>
          <a:p>
            <a:r>
              <a:rPr lang="en-US" dirty="0" smtClean="0"/>
              <a:t>WJ-IV Letter Word Reading</a:t>
            </a:r>
          </a:p>
          <a:p>
            <a:endParaRPr lang="en-US" dirty="0"/>
          </a:p>
          <a:p>
            <a:r>
              <a:rPr lang="en-US" dirty="0" smtClean="0"/>
              <a:t>WJ-IV Spelling</a:t>
            </a:r>
          </a:p>
          <a:p>
            <a:endParaRPr lang="en-US" dirty="0"/>
          </a:p>
          <a:p>
            <a:r>
              <a:rPr lang="en-US" dirty="0" smtClean="0"/>
              <a:t>WJ-IV Word Attack</a:t>
            </a:r>
          </a:p>
          <a:p>
            <a:endParaRPr lang="en-US" dirty="0"/>
          </a:p>
          <a:p>
            <a:r>
              <a:rPr lang="en-US" dirty="0" smtClean="0"/>
              <a:t>WJ-IV Spelling of Sounds</a:t>
            </a:r>
            <a:endParaRPr lang="en-US" dirty="0"/>
          </a:p>
        </p:txBody>
      </p:sp>
      <p:sp>
        <p:nvSpPr>
          <p:cNvPr id="3" name="TextBox 2"/>
          <p:cNvSpPr txBox="1"/>
          <p:nvPr/>
        </p:nvSpPr>
        <p:spPr>
          <a:xfrm>
            <a:off x="5949024" y="1162752"/>
            <a:ext cx="2672877" cy="923330"/>
          </a:xfrm>
          <a:prstGeom prst="rect">
            <a:avLst/>
          </a:prstGeom>
          <a:noFill/>
        </p:spPr>
        <p:txBody>
          <a:bodyPr wrap="none" rtlCol="0">
            <a:spAutoFit/>
          </a:bodyPr>
          <a:lstStyle/>
          <a:p>
            <a:r>
              <a:rPr lang="en-US" b="1" dirty="0" smtClean="0"/>
              <a:t>Covariates (z-scored):</a:t>
            </a:r>
          </a:p>
          <a:p>
            <a:endParaRPr lang="en-US" dirty="0"/>
          </a:p>
          <a:p>
            <a:r>
              <a:rPr lang="en-US" dirty="0" smtClean="0"/>
              <a:t>Age (months)</a:t>
            </a:r>
            <a:endParaRPr lang="en-US" dirty="0"/>
          </a:p>
        </p:txBody>
      </p:sp>
    </p:spTree>
    <p:extLst>
      <p:ext uri="{BB962C8B-B14F-4D97-AF65-F5344CB8AC3E}">
        <p14:creationId xmlns:p14="http://schemas.microsoft.com/office/powerpoint/2010/main" val="107693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1796695315"/>
              </p:ext>
            </p:extLst>
          </p:nvPr>
        </p:nvGraphicFramePr>
        <p:xfrm>
          <a:off x="6316129" y="772413"/>
          <a:ext cx="2878670" cy="812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brain_jon_phillips_03 copy.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322537" y="2061371"/>
            <a:ext cx="4253741" cy="2985478"/>
          </a:xfrm>
          <a:prstGeom prst="rect">
            <a:avLst/>
          </a:prstGeom>
        </p:spPr>
      </p:pic>
      <p:pic>
        <p:nvPicPr>
          <p:cNvPr id="21" name="Picture 20" descr="arrow-red.png"/>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tretch>
            <a:fillRect/>
          </a:stretch>
        </p:blipFill>
        <p:spPr>
          <a:xfrm rot="4832728" flipV="1">
            <a:off x="4943705" y="1133672"/>
            <a:ext cx="2366514" cy="2359120"/>
          </a:xfrm>
          <a:prstGeom prst="rect">
            <a:avLst/>
          </a:prstGeom>
        </p:spPr>
      </p:pic>
      <p:sp>
        <p:nvSpPr>
          <p:cNvPr id="22" name="Content Placeholder 83"/>
          <p:cNvSpPr txBox="1">
            <a:spLocks/>
          </p:cNvSpPr>
          <p:nvPr/>
        </p:nvSpPr>
        <p:spPr>
          <a:xfrm>
            <a:off x="6218956" y="1064740"/>
            <a:ext cx="2425793" cy="1335896"/>
          </a:xfrm>
          <a:prstGeom prst="rect">
            <a:avLst/>
          </a:prstGeom>
        </p:spPr>
        <p:txBody>
          <a:bodyPr>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US" dirty="0" smtClean="0"/>
              <a:t>Dorsal stream ~Vision for action</a:t>
            </a:r>
          </a:p>
        </p:txBody>
      </p:sp>
      <p:sp>
        <p:nvSpPr>
          <p:cNvPr id="23" name="Content Placeholder 83"/>
          <p:cNvSpPr txBox="1">
            <a:spLocks/>
          </p:cNvSpPr>
          <p:nvPr/>
        </p:nvSpPr>
        <p:spPr>
          <a:xfrm>
            <a:off x="6218956" y="4883369"/>
            <a:ext cx="2925044" cy="873224"/>
          </a:xfrm>
          <a:prstGeom prst="rect">
            <a:avLst/>
          </a:prstGeom>
        </p:spPr>
        <p:txBody>
          <a:bodyPr>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US" dirty="0" smtClean="0"/>
              <a:t>Ventral stream  ~Vision for perception</a:t>
            </a:r>
          </a:p>
        </p:txBody>
      </p:sp>
      <p:pic>
        <p:nvPicPr>
          <p:cNvPr id="24" name="Picture 23" descr="arrow-red.png"/>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val="0"/>
              </a:ext>
            </a:extLst>
          </a:blip>
          <a:stretch>
            <a:fillRect/>
          </a:stretch>
        </p:blipFill>
        <p:spPr>
          <a:xfrm rot="6107932" flipH="1" flipV="1">
            <a:off x="5396660" y="3442892"/>
            <a:ext cx="1912256" cy="1906281"/>
          </a:xfrm>
          <a:prstGeom prst="rect">
            <a:avLst/>
          </a:prstGeom>
        </p:spPr>
      </p:pic>
      <p:sp>
        <p:nvSpPr>
          <p:cNvPr id="3" name="Freeform 2"/>
          <p:cNvSpPr/>
          <p:nvPr/>
        </p:nvSpPr>
        <p:spPr>
          <a:xfrm>
            <a:off x="3282069" y="2149964"/>
            <a:ext cx="3279139" cy="2901996"/>
          </a:xfrm>
          <a:custGeom>
            <a:avLst/>
            <a:gdLst>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94521 w 3347263"/>
              <a:gd name="connsiteY9" fmla="*/ 12722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576469 w 3347263"/>
              <a:gd name="connsiteY15" fmla="*/ 1610139 h 2941983"/>
              <a:gd name="connsiteX16" fmla="*/ 516834 w 3347263"/>
              <a:gd name="connsiteY16" fmla="*/ 1669774 h 2941983"/>
              <a:gd name="connsiteX17" fmla="*/ 397565 w 3347263"/>
              <a:gd name="connsiteY17" fmla="*/ 17492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94521 w 3347263"/>
              <a:gd name="connsiteY9" fmla="*/ 12722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576469 w 3347263"/>
              <a:gd name="connsiteY15" fmla="*/ 1610139 h 2941983"/>
              <a:gd name="connsiteX16" fmla="*/ 536712 w 3347263"/>
              <a:gd name="connsiteY16" fmla="*/ 1729409 h 2941983"/>
              <a:gd name="connsiteX17" fmla="*/ 397565 w 3347263"/>
              <a:gd name="connsiteY17" fmla="*/ 17492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576469 w 3347263"/>
              <a:gd name="connsiteY15" fmla="*/ 1610139 h 2941983"/>
              <a:gd name="connsiteX16" fmla="*/ 536712 w 3347263"/>
              <a:gd name="connsiteY16" fmla="*/ 1729409 h 2941983"/>
              <a:gd name="connsiteX17" fmla="*/ 397565 w 3347263"/>
              <a:gd name="connsiteY17" fmla="*/ 17492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576469 w 3347263"/>
              <a:gd name="connsiteY15" fmla="*/ 1610139 h 2941983"/>
              <a:gd name="connsiteX16" fmla="*/ 536712 w 3347263"/>
              <a:gd name="connsiteY16" fmla="*/ 1729409 h 2941983"/>
              <a:gd name="connsiteX17" fmla="*/ 397565 w 3347263"/>
              <a:gd name="connsiteY17" fmla="*/ 17492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617744 w 3347263"/>
              <a:gd name="connsiteY15" fmla="*/ 1641889 h 2941983"/>
              <a:gd name="connsiteX16" fmla="*/ 536712 w 3347263"/>
              <a:gd name="connsiteY16" fmla="*/ 1729409 h 2941983"/>
              <a:gd name="connsiteX17" fmla="*/ 397565 w 3347263"/>
              <a:gd name="connsiteY17" fmla="*/ 17492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617744 w 3347263"/>
              <a:gd name="connsiteY15" fmla="*/ 1641889 h 2941983"/>
              <a:gd name="connsiteX16" fmla="*/ 536712 w 3347263"/>
              <a:gd name="connsiteY16" fmla="*/ 1729409 h 2941983"/>
              <a:gd name="connsiteX17" fmla="*/ 442015 w 3347263"/>
              <a:gd name="connsiteY17" fmla="*/ 1800087 h 2941983"/>
              <a:gd name="connsiteX18" fmla="*/ 2981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617744 w 3347263"/>
              <a:gd name="connsiteY15" fmla="*/ 1641889 h 2941983"/>
              <a:gd name="connsiteX16" fmla="*/ 536712 w 3347263"/>
              <a:gd name="connsiteY16" fmla="*/ 1729409 h 2941983"/>
              <a:gd name="connsiteX17" fmla="*/ 442015 w 3347263"/>
              <a:gd name="connsiteY17" fmla="*/ 1800087 h 2941983"/>
              <a:gd name="connsiteX18" fmla="*/ 3235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2817 w 3347263"/>
              <a:gd name="connsiteY0" fmla="*/ 0 h 2941983"/>
              <a:gd name="connsiteX1" fmla="*/ 1172817 w 3347263"/>
              <a:gd name="connsiteY1" fmla="*/ 0 h 2941983"/>
              <a:gd name="connsiteX2" fmla="*/ 1133060 w 3347263"/>
              <a:gd name="connsiteY2" fmla="*/ 178904 h 2941983"/>
              <a:gd name="connsiteX3" fmla="*/ 1093304 w 3347263"/>
              <a:gd name="connsiteY3" fmla="*/ 298174 h 2941983"/>
              <a:gd name="connsiteX4" fmla="*/ 1073426 w 3347263"/>
              <a:gd name="connsiteY4" fmla="*/ 357809 h 2941983"/>
              <a:gd name="connsiteX5" fmla="*/ 1053547 w 3347263"/>
              <a:gd name="connsiteY5" fmla="*/ 417444 h 2941983"/>
              <a:gd name="connsiteX6" fmla="*/ 1033669 w 3347263"/>
              <a:gd name="connsiteY6" fmla="*/ 477078 h 2941983"/>
              <a:gd name="connsiteX7" fmla="*/ 974034 w 3347263"/>
              <a:gd name="connsiteY7" fmla="*/ 596348 h 2941983"/>
              <a:gd name="connsiteX8" fmla="*/ 954156 w 3347263"/>
              <a:gd name="connsiteY8" fmla="*/ 974035 h 2941983"/>
              <a:gd name="connsiteX9" fmla="*/ 865946 w 3347263"/>
              <a:gd name="connsiteY9" fmla="*/ 1284909 h 2941983"/>
              <a:gd name="connsiteX10" fmla="*/ 874643 w 3347263"/>
              <a:gd name="connsiteY10" fmla="*/ 1411357 h 2941983"/>
              <a:gd name="connsiteX11" fmla="*/ 854765 w 3347263"/>
              <a:gd name="connsiteY11" fmla="*/ 1490870 h 2941983"/>
              <a:gd name="connsiteX12" fmla="*/ 795130 w 3347263"/>
              <a:gd name="connsiteY12" fmla="*/ 1510748 h 2941983"/>
              <a:gd name="connsiteX13" fmla="*/ 715617 w 3347263"/>
              <a:gd name="connsiteY13" fmla="*/ 1530626 h 2941983"/>
              <a:gd name="connsiteX14" fmla="*/ 655982 w 3347263"/>
              <a:gd name="connsiteY14" fmla="*/ 1570383 h 2941983"/>
              <a:gd name="connsiteX15" fmla="*/ 617744 w 3347263"/>
              <a:gd name="connsiteY15" fmla="*/ 1641889 h 2941983"/>
              <a:gd name="connsiteX16" fmla="*/ 536712 w 3347263"/>
              <a:gd name="connsiteY16" fmla="*/ 1729409 h 2941983"/>
              <a:gd name="connsiteX17" fmla="*/ 442015 w 3347263"/>
              <a:gd name="connsiteY17" fmla="*/ 1800087 h 2941983"/>
              <a:gd name="connsiteX18" fmla="*/ 323573 w 3347263"/>
              <a:gd name="connsiteY18" fmla="*/ 1888435 h 2941983"/>
              <a:gd name="connsiteX19" fmla="*/ 258417 w 3347263"/>
              <a:gd name="connsiteY19" fmla="*/ 1948070 h 2941983"/>
              <a:gd name="connsiteX20" fmla="*/ 139147 w 3347263"/>
              <a:gd name="connsiteY20" fmla="*/ 2027583 h 2941983"/>
              <a:gd name="connsiteX21" fmla="*/ 39756 w 3347263"/>
              <a:gd name="connsiteY21" fmla="*/ 2126974 h 2941983"/>
              <a:gd name="connsiteX22" fmla="*/ 0 w 3347263"/>
              <a:gd name="connsiteY22" fmla="*/ 2246244 h 2941983"/>
              <a:gd name="connsiteX23" fmla="*/ 19878 w 3347263"/>
              <a:gd name="connsiteY23" fmla="*/ 2544417 h 2941983"/>
              <a:gd name="connsiteX24" fmla="*/ 79513 w 3347263"/>
              <a:gd name="connsiteY24" fmla="*/ 2584174 h 2941983"/>
              <a:gd name="connsiteX25" fmla="*/ 178904 w 3347263"/>
              <a:gd name="connsiteY25" fmla="*/ 2683565 h 2941983"/>
              <a:gd name="connsiteX26" fmla="*/ 218660 w 3347263"/>
              <a:gd name="connsiteY26" fmla="*/ 2743200 h 2941983"/>
              <a:gd name="connsiteX27" fmla="*/ 337930 w 3347263"/>
              <a:gd name="connsiteY27" fmla="*/ 2782957 h 2941983"/>
              <a:gd name="connsiteX28" fmla="*/ 397565 w 3347263"/>
              <a:gd name="connsiteY28" fmla="*/ 2822713 h 2941983"/>
              <a:gd name="connsiteX29" fmla="*/ 556591 w 3347263"/>
              <a:gd name="connsiteY29" fmla="*/ 2922104 h 2941983"/>
              <a:gd name="connsiteX30" fmla="*/ 616226 w 3347263"/>
              <a:gd name="connsiteY30" fmla="*/ 2941983 h 2941983"/>
              <a:gd name="connsiteX31" fmla="*/ 834886 w 3347263"/>
              <a:gd name="connsiteY31" fmla="*/ 2902226 h 2941983"/>
              <a:gd name="connsiteX32" fmla="*/ 894521 w 3347263"/>
              <a:gd name="connsiteY32" fmla="*/ 2882348 h 2941983"/>
              <a:gd name="connsiteX33" fmla="*/ 954156 w 3347263"/>
              <a:gd name="connsiteY33" fmla="*/ 2842591 h 2941983"/>
              <a:gd name="connsiteX34" fmla="*/ 974034 w 3347263"/>
              <a:gd name="connsiteY34" fmla="*/ 2763078 h 2941983"/>
              <a:gd name="connsiteX35" fmla="*/ 1152939 w 3347263"/>
              <a:gd name="connsiteY35" fmla="*/ 2643809 h 2941983"/>
              <a:gd name="connsiteX36" fmla="*/ 1331843 w 3347263"/>
              <a:gd name="connsiteY36" fmla="*/ 2564296 h 2941983"/>
              <a:gd name="connsiteX37" fmla="*/ 1431234 w 3347263"/>
              <a:gd name="connsiteY37" fmla="*/ 2524539 h 2941983"/>
              <a:gd name="connsiteX38" fmla="*/ 1709530 w 3347263"/>
              <a:gd name="connsiteY38" fmla="*/ 2464904 h 2941983"/>
              <a:gd name="connsiteX39" fmla="*/ 1868556 w 3347263"/>
              <a:gd name="connsiteY39" fmla="*/ 2445026 h 2941983"/>
              <a:gd name="connsiteX40" fmla="*/ 2166730 w 3347263"/>
              <a:gd name="connsiteY40" fmla="*/ 2425148 h 2941983"/>
              <a:gd name="connsiteX41" fmla="*/ 2345634 w 3347263"/>
              <a:gd name="connsiteY41" fmla="*/ 2365513 h 2941983"/>
              <a:gd name="connsiteX42" fmla="*/ 2405269 w 3347263"/>
              <a:gd name="connsiteY42" fmla="*/ 2345635 h 2941983"/>
              <a:gd name="connsiteX43" fmla="*/ 2464904 w 3347263"/>
              <a:gd name="connsiteY43" fmla="*/ 2305878 h 2941983"/>
              <a:gd name="connsiteX44" fmla="*/ 2604052 w 3347263"/>
              <a:gd name="connsiteY44" fmla="*/ 2266122 h 2941983"/>
              <a:gd name="connsiteX45" fmla="*/ 2663686 w 3347263"/>
              <a:gd name="connsiteY45" fmla="*/ 2246244 h 2941983"/>
              <a:gd name="connsiteX46" fmla="*/ 2862469 w 3347263"/>
              <a:gd name="connsiteY46" fmla="*/ 2206487 h 2941983"/>
              <a:gd name="connsiteX47" fmla="*/ 3160643 w 3347263"/>
              <a:gd name="connsiteY47" fmla="*/ 2206487 h 2941983"/>
              <a:gd name="connsiteX48" fmla="*/ 3220278 w 3347263"/>
              <a:gd name="connsiteY48" fmla="*/ 2166731 h 2941983"/>
              <a:gd name="connsiteX49" fmla="*/ 3299791 w 3347263"/>
              <a:gd name="connsiteY49" fmla="*/ 1987826 h 2941983"/>
              <a:gd name="connsiteX50" fmla="*/ 3319669 w 3347263"/>
              <a:gd name="connsiteY50" fmla="*/ 1828800 h 2941983"/>
              <a:gd name="connsiteX51" fmla="*/ 3319669 w 3347263"/>
              <a:gd name="connsiteY51" fmla="*/ 1451113 h 2941983"/>
              <a:gd name="connsiteX52" fmla="*/ 3180521 w 3347263"/>
              <a:gd name="connsiteY52" fmla="*/ 1311965 h 2941983"/>
              <a:gd name="connsiteX53" fmla="*/ 3120886 w 3347263"/>
              <a:gd name="connsiteY53" fmla="*/ 1192696 h 2941983"/>
              <a:gd name="connsiteX54" fmla="*/ 3041373 w 3347263"/>
              <a:gd name="connsiteY54" fmla="*/ 1013791 h 2941983"/>
              <a:gd name="connsiteX55" fmla="*/ 2981739 w 3347263"/>
              <a:gd name="connsiteY55" fmla="*/ 974035 h 2941983"/>
              <a:gd name="connsiteX56" fmla="*/ 2862469 w 3347263"/>
              <a:gd name="connsiteY56" fmla="*/ 735496 h 2941983"/>
              <a:gd name="connsiteX57" fmla="*/ 2802834 w 3347263"/>
              <a:gd name="connsiteY57" fmla="*/ 695739 h 2941983"/>
              <a:gd name="connsiteX58" fmla="*/ 2703443 w 3347263"/>
              <a:gd name="connsiteY58" fmla="*/ 516835 h 2941983"/>
              <a:gd name="connsiteX59" fmla="*/ 2643808 w 3347263"/>
              <a:gd name="connsiteY59" fmla="*/ 477078 h 2941983"/>
              <a:gd name="connsiteX60" fmla="*/ 2544417 w 3347263"/>
              <a:gd name="connsiteY60" fmla="*/ 397565 h 2941983"/>
              <a:gd name="connsiteX61" fmla="*/ 2445026 w 3347263"/>
              <a:gd name="connsiteY61" fmla="*/ 318052 h 2941983"/>
              <a:gd name="connsiteX62" fmla="*/ 2405269 w 3347263"/>
              <a:gd name="connsiteY62" fmla="*/ 258417 h 2941983"/>
              <a:gd name="connsiteX63" fmla="*/ 2345634 w 3347263"/>
              <a:gd name="connsiteY63" fmla="*/ 238539 h 2941983"/>
              <a:gd name="connsiteX64" fmla="*/ 2146852 w 3347263"/>
              <a:gd name="connsiteY64" fmla="*/ 218661 h 2941983"/>
              <a:gd name="connsiteX65" fmla="*/ 2027582 w 3347263"/>
              <a:gd name="connsiteY65" fmla="*/ 178904 h 2941983"/>
              <a:gd name="connsiteX66" fmla="*/ 1908313 w 3347263"/>
              <a:gd name="connsiteY66" fmla="*/ 119270 h 2941983"/>
              <a:gd name="connsiteX67" fmla="*/ 1709530 w 3347263"/>
              <a:gd name="connsiteY67" fmla="*/ 99391 h 2941983"/>
              <a:gd name="connsiteX68" fmla="*/ 1530626 w 3347263"/>
              <a:gd name="connsiteY68" fmla="*/ 79513 h 2941983"/>
              <a:gd name="connsiteX69" fmla="*/ 1411356 w 3347263"/>
              <a:gd name="connsiteY69" fmla="*/ 59635 h 2941983"/>
              <a:gd name="connsiteX70" fmla="*/ 1212573 w 3347263"/>
              <a:gd name="connsiteY70" fmla="*/ 59635 h 2941983"/>
              <a:gd name="connsiteX71" fmla="*/ 1172817 w 3347263"/>
              <a:gd name="connsiteY71" fmla="*/ 0 h 2941983"/>
              <a:gd name="connsiteX0" fmla="*/ 1178964 w 3353410"/>
              <a:gd name="connsiteY0" fmla="*/ 0 h 2941983"/>
              <a:gd name="connsiteX1" fmla="*/ 1178964 w 3353410"/>
              <a:gd name="connsiteY1" fmla="*/ 0 h 2941983"/>
              <a:gd name="connsiteX2" fmla="*/ 1139207 w 3353410"/>
              <a:gd name="connsiteY2" fmla="*/ 178904 h 2941983"/>
              <a:gd name="connsiteX3" fmla="*/ 1099451 w 3353410"/>
              <a:gd name="connsiteY3" fmla="*/ 298174 h 2941983"/>
              <a:gd name="connsiteX4" fmla="*/ 1079573 w 3353410"/>
              <a:gd name="connsiteY4" fmla="*/ 357809 h 2941983"/>
              <a:gd name="connsiteX5" fmla="*/ 1059694 w 3353410"/>
              <a:gd name="connsiteY5" fmla="*/ 417444 h 2941983"/>
              <a:gd name="connsiteX6" fmla="*/ 1039816 w 3353410"/>
              <a:gd name="connsiteY6" fmla="*/ 477078 h 2941983"/>
              <a:gd name="connsiteX7" fmla="*/ 980181 w 3353410"/>
              <a:gd name="connsiteY7" fmla="*/ 596348 h 2941983"/>
              <a:gd name="connsiteX8" fmla="*/ 960303 w 3353410"/>
              <a:gd name="connsiteY8" fmla="*/ 974035 h 2941983"/>
              <a:gd name="connsiteX9" fmla="*/ 872093 w 3353410"/>
              <a:gd name="connsiteY9" fmla="*/ 1284909 h 2941983"/>
              <a:gd name="connsiteX10" fmla="*/ 880790 w 3353410"/>
              <a:gd name="connsiteY10" fmla="*/ 1411357 h 2941983"/>
              <a:gd name="connsiteX11" fmla="*/ 860912 w 3353410"/>
              <a:gd name="connsiteY11" fmla="*/ 1490870 h 2941983"/>
              <a:gd name="connsiteX12" fmla="*/ 801277 w 3353410"/>
              <a:gd name="connsiteY12" fmla="*/ 1510748 h 2941983"/>
              <a:gd name="connsiteX13" fmla="*/ 721764 w 3353410"/>
              <a:gd name="connsiteY13" fmla="*/ 1530626 h 2941983"/>
              <a:gd name="connsiteX14" fmla="*/ 662129 w 3353410"/>
              <a:gd name="connsiteY14" fmla="*/ 1570383 h 2941983"/>
              <a:gd name="connsiteX15" fmla="*/ 623891 w 3353410"/>
              <a:gd name="connsiteY15" fmla="*/ 1641889 h 2941983"/>
              <a:gd name="connsiteX16" fmla="*/ 542859 w 3353410"/>
              <a:gd name="connsiteY16" fmla="*/ 1729409 h 2941983"/>
              <a:gd name="connsiteX17" fmla="*/ 448162 w 3353410"/>
              <a:gd name="connsiteY17" fmla="*/ 1800087 h 2941983"/>
              <a:gd name="connsiteX18" fmla="*/ 329720 w 3353410"/>
              <a:gd name="connsiteY18" fmla="*/ 1888435 h 2941983"/>
              <a:gd name="connsiteX19" fmla="*/ 264564 w 3353410"/>
              <a:gd name="connsiteY19" fmla="*/ 1948070 h 2941983"/>
              <a:gd name="connsiteX20" fmla="*/ 145294 w 3353410"/>
              <a:gd name="connsiteY20" fmla="*/ 2027583 h 2941983"/>
              <a:gd name="connsiteX21" fmla="*/ 109403 w 3353410"/>
              <a:gd name="connsiteY21" fmla="*/ 2136499 h 2941983"/>
              <a:gd name="connsiteX22" fmla="*/ 6147 w 3353410"/>
              <a:gd name="connsiteY22" fmla="*/ 2246244 h 2941983"/>
              <a:gd name="connsiteX23" fmla="*/ 26025 w 3353410"/>
              <a:gd name="connsiteY23" fmla="*/ 2544417 h 2941983"/>
              <a:gd name="connsiteX24" fmla="*/ 85660 w 3353410"/>
              <a:gd name="connsiteY24" fmla="*/ 2584174 h 2941983"/>
              <a:gd name="connsiteX25" fmla="*/ 185051 w 3353410"/>
              <a:gd name="connsiteY25" fmla="*/ 2683565 h 2941983"/>
              <a:gd name="connsiteX26" fmla="*/ 224807 w 3353410"/>
              <a:gd name="connsiteY26" fmla="*/ 2743200 h 2941983"/>
              <a:gd name="connsiteX27" fmla="*/ 344077 w 3353410"/>
              <a:gd name="connsiteY27" fmla="*/ 2782957 h 2941983"/>
              <a:gd name="connsiteX28" fmla="*/ 403712 w 3353410"/>
              <a:gd name="connsiteY28" fmla="*/ 2822713 h 2941983"/>
              <a:gd name="connsiteX29" fmla="*/ 562738 w 3353410"/>
              <a:gd name="connsiteY29" fmla="*/ 2922104 h 2941983"/>
              <a:gd name="connsiteX30" fmla="*/ 622373 w 3353410"/>
              <a:gd name="connsiteY30" fmla="*/ 2941983 h 2941983"/>
              <a:gd name="connsiteX31" fmla="*/ 841033 w 3353410"/>
              <a:gd name="connsiteY31" fmla="*/ 2902226 h 2941983"/>
              <a:gd name="connsiteX32" fmla="*/ 900668 w 3353410"/>
              <a:gd name="connsiteY32" fmla="*/ 2882348 h 2941983"/>
              <a:gd name="connsiteX33" fmla="*/ 960303 w 3353410"/>
              <a:gd name="connsiteY33" fmla="*/ 2842591 h 2941983"/>
              <a:gd name="connsiteX34" fmla="*/ 980181 w 3353410"/>
              <a:gd name="connsiteY34" fmla="*/ 2763078 h 2941983"/>
              <a:gd name="connsiteX35" fmla="*/ 1159086 w 3353410"/>
              <a:gd name="connsiteY35" fmla="*/ 2643809 h 2941983"/>
              <a:gd name="connsiteX36" fmla="*/ 1337990 w 3353410"/>
              <a:gd name="connsiteY36" fmla="*/ 2564296 h 2941983"/>
              <a:gd name="connsiteX37" fmla="*/ 1437381 w 3353410"/>
              <a:gd name="connsiteY37" fmla="*/ 2524539 h 2941983"/>
              <a:gd name="connsiteX38" fmla="*/ 1715677 w 3353410"/>
              <a:gd name="connsiteY38" fmla="*/ 2464904 h 2941983"/>
              <a:gd name="connsiteX39" fmla="*/ 1874703 w 3353410"/>
              <a:gd name="connsiteY39" fmla="*/ 2445026 h 2941983"/>
              <a:gd name="connsiteX40" fmla="*/ 2172877 w 3353410"/>
              <a:gd name="connsiteY40" fmla="*/ 2425148 h 2941983"/>
              <a:gd name="connsiteX41" fmla="*/ 2351781 w 3353410"/>
              <a:gd name="connsiteY41" fmla="*/ 2365513 h 2941983"/>
              <a:gd name="connsiteX42" fmla="*/ 2411416 w 3353410"/>
              <a:gd name="connsiteY42" fmla="*/ 2345635 h 2941983"/>
              <a:gd name="connsiteX43" fmla="*/ 2471051 w 3353410"/>
              <a:gd name="connsiteY43" fmla="*/ 2305878 h 2941983"/>
              <a:gd name="connsiteX44" fmla="*/ 2610199 w 3353410"/>
              <a:gd name="connsiteY44" fmla="*/ 2266122 h 2941983"/>
              <a:gd name="connsiteX45" fmla="*/ 2669833 w 3353410"/>
              <a:gd name="connsiteY45" fmla="*/ 2246244 h 2941983"/>
              <a:gd name="connsiteX46" fmla="*/ 2868616 w 3353410"/>
              <a:gd name="connsiteY46" fmla="*/ 2206487 h 2941983"/>
              <a:gd name="connsiteX47" fmla="*/ 3166790 w 3353410"/>
              <a:gd name="connsiteY47" fmla="*/ 2206487 h 2941983"/>
              <a:gd name="connsiteX48" fmla="*/ 3226425 w 3353410"/>
              <a:gd name="connsiteY48" fmla="*/ 2166731 h 2941983"/>
              <a:gd name="connsiteX49" fmla="*/ 3305938 w 3353410"/>
              <a:gd name="connsiteY49" fmla="*/ 1987826 h 2941983"/>
              <a:gd name="connsiteX50" fmla="*/ 3325816 w 3353410"/>
              <a:gd name="connsiteY50" fmla="*/ 1828800 h 2941983"/>
              <a:gd name="connsiteX51" fmla="*/ 3325816 w 3353410"/>
              <a:gd name="connsiteY51" fmla="*/ 1451113 h 2941983"/>
              <a:gd name="connsiteX52" fmla="*/ 3186668 w 3353410"/>
              <a:gd name="connsiteY52" fmla="*/ 1311965 h 2941983"/>
              <a:gd name="connsiteX53" fmla="*/ 3127033 w 3353410"/>
              <a:gd name="connsiteY53" fmla="*/ 1192696 h 2941983"/>
              <a:gd name="connsiteX54" fmla="*/ 3047520 w 3353410"/>
              <a:gd name="connsiteY54" fmla="*/ 1013791 h 2941983"/>
              <a:gd name="connsiteX55" fmla="*/ 2987886 w 3353410"/>
              <a:gd name="connsiteY55" fmla="*/ 974035 h 2941983"/>
              <a:gd name="connsiteX56" fmla="*/ 2868616 w 3353410"/>
              <a:gd name="connsiteY56" fmla="*/ 735496 h 2941983"/>
              <a:gd name="connsiteX57" fmla="*/ 2808981 w 3353410"/>
              <a:gd name="connsiteY57" fmla="*/ 695739 h 2941983"/>
              <a:gd name="connsiteX58" fmla="*/ 2709590 w 3353410"/>
              <a:gd name="connsiteY58" fmla="*/ 516835 h 2941983"/>
              <a:gd name="connsiteX59" fmla="*/ 2649955 w 3353410"/>
              <a:gd name="connsiteY59" fmla="*/ 477078 h 2941983"/>
              <a:gd name="connsiteX60" fmla="*/ 2550564 w 3353410"/>
              <a:gd name="connsiteY60" fmla="*/ 397565 h 2941983"/>
              <a:gd name="connsiteX61" fmla="*/ 2451173 w 3353410"/>
              <a:gd name="connsiteY61" fmla="*/ 318052 h 2941983"/>
              <a:gd name="connsiteX62" fmla="*/ 2411416 w 3353410"/>
              <a:gd name="connsiteY62" fmla="*/ 258417 h 2941983"/>
              <a:gd name="connsiteX63" fmla="*/ 2351781 w 3353410"/>
              <a:gd name="connsiteY63" fmla="*/ 238539 h 2941983"/>
              <a:gd name="connsiteX64" fmla="*/ 2152999 w 3353410"/>
              <a:gd name="connsiteY64" fmla="*/ 218661 h 2941983"/>
              <a:gd name="connsiteX65" fmla="*/ 2033729 w 3353410"/>
              <a:gd name="connsiteY65" fmla="*/ 178904 h 2941983"/>
              <a:gd name="connsiteX66" fmla="*/ 1914460 w 3353410"/>
              <a:gd name="connsiteY66" fmla="*/ 119270 h 2941983"/>
              <a:gd name="connsiteX67" fmla="*/ 1715677 w 3353410"/>
              <a:gd name="connsiteY67" fmla="*/ 99391 h 2941983"/>
              <a:gd name="connsiteX68" fmla="*/ 1536773 w 3353410"/>
              <a:gd name="connsiteY68" fmla="*/ 79513 h 2941983"/>
              <a:gd name="connsiteX69" fmla="*/ 1417503 w 3353410"/>
              <a:gd name="connsiteY69" fmla="*/ 59635 h 2941983"/>
              <a:gd name="connsiteX70" fmla="*/ 1218720 w 3353410"/>
              <a:gd name="connsiteY70" fmla="*/ 59635 h 2941983"/>
              <a:gd name="connsiteX71" fmla="*/ 1178964 w 3353410"/>
              <a:gd name="connsiteY71" fmla="*/ 0 h 2941983"/>
              <a:gd name="connsiteX0" fmla="*/ 1178964 w 3353410"/>
              <a:gd name="connsiteY0" fmla="*/ 0 h 2941983"/>
              <a:gd name="connsiteX1" fmla="*/ 1178964 w 3353410"/>
              <a:gd name="connsiteY1" fmla="*/ 0 h 2941983"/>
              <a:gd name="connsiteX2" fmla="*/ 1139207 w 3353410"/>
              <a:gd name="connsiteY2" fmla="*/ 178904 h 2941983"/>
              <a:gd name="connsiteX3" fmla="*/ 1099451 w 3353410"/>
              <a:gd name="connsiteY3" fmla="*/ 298174 h 2941983"/>
              <a:gd name="connsiteX4" fmla="*/ 1079573 w 3353410"/>
              <a:gd name="connsiteY4" fmla="*/ 357809 h 2941983"/>
              <a:gd name="connsiteX5" fmla="*/ 1059694 w 3353410"/>
              <a:gd name="connsiteY5" fmla="*/ 417444 h 2941983"/>
              <a:gd name="connsiteX6" fmla="*/ 1039816 w 3353410"/>
              <a:gd name="connsiteY6" fmla="*/ 477078 h 2941983"/>
              <a:gd name="connsiteX7" fmla="*/ 980181 w 3353410"/>
              <a:gd name="connsiteY7" fmla="*/ 596348 h 2941983"/>
              <a:gd name="connsiteX8" fmla="*/ 960303 w 3353410"/>
              <a:gd name="connsiteY8" fmla="*/ 974035 h 2941983"/>
              <a:gd name="connsiteX9" fmla="*/ 872093 w 3353410"/>
              <a:gd name="connsiteY9" fmla="*/ 1284909 h 2941983"/>
              <a:gd name="connsiteX10" fmla="*/ 880790 w 3353410"/>
              <a:gd name="connsiteY10" fmla="*/ 1411357 h 2941983"/>
              <a:gd name="connsiteX11" fmla="*/ 860912 w 3353410"/>
              <a:gd name="connsiteY11" fmla="*/ 1490870 h 2941983"/>
              <a:gd name="connsiteX12" fmla="*/ 801277 w 3353410"/>
              <a:gd name="connsiteY12" fmla="*/ 1510748 h 2941983"/>
              <a:gd name="connsiteX13" fmla="*/ 721764 w 3353410"/>
              <a:gd name="connsiteY13" fmla="*/ 1530626 h 2941983"/>
              <a:gd name="connsiteX14" fmla="*/ 662129 w 3353410"/>
              <a:gd name="connsiteY14" fmla="*/ 1570383 h 2941983"/>
              <a:gd name="connsiteX15" fmla="*/ 623891 w 3353410"/>
              <a:gd name="connsiteY15" fmla="*/ 1641889 h 2941983"/>
              <a:gd name="connsiteX16" fmla="*/ 542859 w 3353410"/>
              <a:gd name="connsiteY16" fmla="*/ 1729409 h 2941983"/>
              <a:gd name="connsiteX17" fmla="*/ 448162 w 3353410"/>
              <a:gd name="connsiteY17" fmla="*/ 1800087 h 2941983"/>
              <a:gd name="connsiteX18" fmla="*/ 329720 w 3353410"/>
              <a:gd name="connsiteY18" fmla="*/ 1888435 h 2941983"/>
              <a:gd name="connsiteX19" fmla="*/ 264564 w 3353410"/>
              <a:gd name="connsiteY19" fmla="*/ 1948070 h 2941983"/>
              <a:gd name="connsiteX20" fmla="*/ 189744 w 3353410"/>
              <a:gd name="connsiteY20" fmla="*/ 2030758 h 2941983"/>
              <a:gd name="connsiteX21" fmla="*/ 109403 w 3353410"/>
              <a:gd name="connsiteY21" fmla="*/ 2136499 h 2941983"/>
              <a:gd name="connsiteX22" fmla="*/ 6147 w 3353410"/>
              <a:gd name="connsiteY22" fmla="*/ 2246244 h 2941983"/>
              <a:gd name="connsiteX23" fmla="*/ 26025 w 3353410"/>
              <a:gd name="connsiteY23" fmla="*/ 2544417 h 2941983"/>
              <a:gd name="connsiteX24" fmla="*/ 85660 w 3353410"/>
              <a:gd name="connsiteY24" fmla="*/ 2584174 h 2941983"/>
              <a:gd name="connsiteX25" fmla="*/ 185051 w 3353410"/>
              <a:gd name="connsiteY25" fmla="*/ 2683565 h 2941983"/>
              <a:gd name="connsiteX26" fmla="*/ 224807 w 3353410"/>
              <a:gd name="connsiteY26" fmla="*/ 2743200 h 2941983"/>
              <a:gd name="connsiteX27" fmla="*/ 344077 w 3353410"/>
              <a:gd name="connsiteY27" fmla="*/ 2782957 h 2941983"/>
              <a:gd name="connsiteX28" fmla="*/ 403712 w 3353410"/>
              <a:gd name="connsiteY28" fmla="*/ 2822713 h 2941983"/>
              <a:gd name="connsiteX29" fmla="*/ 562738 w 3353410"/>
              <a:gd name="connsiteY29" fmla="*/ 2922104 h 2941983"/>
              <a:gd name="connsiteX30" fmla="*/ 622373 w 3353410"/>
              <a:gd name="connsiteY30" fmla="*/ 2941983 h 2941983"/>
              <a:gd name="connsiteX31" fmla="*/ 841033 w 3353410"/>
              <a:gd name="connsiteY31" fmla="*/ 2902226 h 2941983"/>
              <a:gd name="connsiteX32" fmla="*/ 900668 w 3353410"/>
              <a:gd name="connsiteY32" fmla="*/ 2882348 h 2941983"/>
              <a:gd name="connsiteX33" fmla="*/ 960303 w 3353410"/>
              <a:gd name="connsiteY33" fmla="*/ 2842591 h 2941983"/>
              <a:gd name="connsiteX34" fmla="*/ 980181 w 3353410"/>
              <a:gd name="connsiteY34" fmla="*/ 2763078 h 2941983"/>
              <a:gd name="connsiteX35" fmla="*/ 1159086 w 3353410"/>
              <a:gd name="connsiteY35" fmla="*/ 2643809 h 2941983"/>
              <a:gd name="connsiteX36" fmla="*/ 1337990 w 3353410"/>
              <a:gd name="connsiteY36" fmla="*/ 2564296 h 2941983"/>
              <a:gd name="connsiteX37" fmla="*/ 1437381 w 3353410"/>
              <a:gd name="connsiteY37" fmla="*/ 2524539 h 2941983"/>
              <a:gd name="connsiteX38" fmla="*/ 1715677 w 3353410"/>
              <a:gd name="connsiteY38" fmla="*/ 2464904 h 2941983"/>
              <a:gd name="connsiteX39" fmla="*/ 1874703 w 3353410"/>
              <a:gd name="connsiteY39" fmla="*/ 2445026 h 2941983"/>
              <a:gd name="connsiteX40" fmla="*/ 2172877 w 3353410"/>
              <a:gd name="connsiteY40" fmla="*/ 2425148 h 2941983"/>
              <a:gd name="connsiteX41" fmla="*/ 2351781 w 3353410"/>
              <a:gd name="connsiteY41" fmla="*/ 2365513 h 2941983"/>
              <a:gd name="connsiteX42" fmla="*/ 2411416 w 3353410"/>
              <a:gd name="connsiteY42" fmla="*/ 2345635 h 2941983"/>
              <a:gd name="connsiteX43" fmla="*/ 2471051 w 3353410"/>
              <a:gd name="connsiteY43" fmla="*/ 2305878 h 2941983"/>
              <a:gd name="connsiteX44" fmla="*/ 2610199 w 3353410"/>
              <a:gd name="connsiteY44" fmla="*/ 2266122 h 2941983"/>
              <a:gd name="connsiteX45" fmla="*/ 2669833 w 3353410"/>
              <a:gd name="connsiteY45" fmla="*/ 2246244 h 2941983"/>
              <a:gd name="connsiteX46" fmla="*/ 2868616 w 3353410"/>
              <a:gd name="connsiteY46" fmla="*/ 2206487 h 2941983"/>
              <a:gd name="connsiteX47" fmla="*/ 3166790 w 3353410"/>
              <a:gd name="connsiteY47" fmla="*/ 2206487 h 2941983"/>
              <a:gd name="connsiteX48" fmla="*/ 3226425 w 3353410"/>
              <a:gd name="connsiteY48" fmla="*/ 2166731 h 2941983"/>
              <a:gd name="connsiteX49" fmla="*/ 3305938 w 3353410"/>
              <a:gd name="connsiteY49" fmla="*/ 1987826 h 2941983"/>
              <a:gd name="connsiteX50" fmla="*/ 3325816 w 3353410"/>
              <a:gd name="connsiteY50" fmla="*/ 1828800 h 2941983"/>
              <a:gd name="connsiteX51" fmla="*/ 3325816 w 3353410"/>
              <a:gd name="connsiteY51" fmla="*/ 1451113 h 2941983"/>
              <a:gd name="connsiteX52" fmla="*/ 3186668 w 3353410"/>
              <a:gd name="connsiteY52" fmla="*/ 1311965 h 2941983"/>
              <a:gd name="connsiteX53" fmla="*/ 3127033 w 3353410"/>
              <a:gd name="connsiteY53" fmla="*/ 1192696 h 2941983"/>
              <a:gd name="connsiteX54" fmla="*/ 3047520 w 3353410"/>
              <a:gd name="connsiteY54" fmla="*/ 1013791 h 2941983"/>
              <a:gd name="connsiteX55" fmla="*/ 2987886 w 3353410"/>
              <a:gd name="connsiteY55" fmla="*/ 974035 h 2941983"/>
              <a:gd name="connsiteX56" fmla="*/ 2868616 w 3353410"/>
              <a:gd name="connsiteY56" fmla="*/ 735496 h 2941983"/>
              <a:gd name="connsiteX57" fmla="*/ 2808981 w 3353410"/>
              <a:gd name="connsiteY57" fmla="*/ 695739 h 2941983"/>
              <a:gd name="connsiteX58" fmla="*/ 2709590 w 3353410"/>
              <a:gd name="connsiteY58" fmla="*/ 516835 h 2941983"/>
              <a:gd name="connsiteX59" fmla="*/ 2649955 w 3353410"/>
              <a:gd name="connsiteY59" fmla="*/ 477078 h 2941983"/>
              <a:gd name="connsiteX60" fmla="*/ 2550564 w 3353410"/>
              <a:gd name="connsiteY60" fmla="*/ 397565 h 2941983"/>
              <a:gd name="connsiteX61" fmla="*/ 2451173 w 3353410"/>
              <a:gd name="connsiteY61" fmla="*/ 318052 h 2941983"/>
              <a:gd name="connsiteX62" fmla="*/ 2411416 w 3353410"/>
              <a:gd name="connsiteY62" fmla="*/ 258417 h 2941983"/>
              <a:gd name="connsiteX63" fmla="*/ 2351781 w 3353410"/>
              <a:gd name="connsiteY63" fmla="*/ 238539 h 2941983"/>
              <a:gd name="connsiteX64" fmla="*/ 2152999 w 3353410"/>
              <a:gd name="connsiteY64" fmla="*/ 218661 h 2941983"/>
              <a:gd name="connsiteX65" fmla="*/ 2033729 w 3353410"/>
              <a:gd name="connsiteY65" fmla="*/ 178904 h 2941983"/>
              <a:gd name="connsiteX66" fmla="*/ 1914460 w 3353410"/>
              <a:gd name="connsiteY66" fmla="*/ 119270 h 2941983"/>
              <a:gd name="connsiteX67" fmla="*/ 1715677 w 3353410"/>
              <a:gd name="connsiteY67" fmla="*/ 99391 h 2941983"/>
              <a:gd name="connsiteX68" fmla="*/ 1536773 w 3353410"/>
              <a:gd name="connsiteY68" fmla="*/ 79513 h 2941983"/>
              <a:gd name="connsiteX69" fmla="*/ 1417503 w 3353410"/>
              <a:gd name="connsiteY69" fmla="*/ 59635 h 2941983"/>
              <a:gd name="connsiteX70" fmla="*/ 1218720 w 3353410"/>
              <a:gd name="connsiteY70" fmla="*/ 59635 h 2941983"/>
              <a:gd name="connsiteX71" fmla="*/ 1178964 w 3353410"/>
              <a:gd name="connsiteY71" fmla="*/ 0 h 2941983"/>
              <a:gd name="connsiteX0" fmla="*/ 1153033 w 3327479"/>
              <a:gd name="connsiteY0" fmla="*/ 0 h 2941983"/>
              <a:gd name="connsiteX1" fmla="*/ 1153033 w 3327479"/>
              <a:gd name="connsiteY1" fmla="*/ 0 h 2941983"/>
              <a:gd name="connsiteX2" fmla="*/ 1113276 w 3327479"/>
              <a:gd name="connsiteY2" fmla="*/ 178904 h 2941983"/>
              <a:gd name="connsiteX3" fmla="*/ 1073520 w 3327479"/>
              <a:gd name="connsiteY3" fmla="*/ 298174 h 2941983"/>
              <a:gd name="connsiteX4" fmla="*/ 1053642 w 3327479"/>
              <a:gd name="connsiteY4" fmla="*/ 357809 h 2941983"/>
              <a:gd name="connsiteX5" fmla="*/ 1033763 w 3327479"/>
              <a:gd name="connsiteY5" fmla="*/ 417444 h 2941983"/>
              <a:gd name="connsiteX6" fmla="*/ 1013885 w 3327479"/>
              <a:gd name="connsiteY6" fmla="*/ 477078 h 2941983"/>
              <a:gd name="connsiteX7" fmla="*/ 954250 w 3327479"/>
              <a:gd name="connsiteY7" fmla="*/ 596348 h 2941983"/>
              <a:gd name="connsiteX8" fmla="*/ 934372 w 3327479"/>
              <a:gd name="connsiteY8" fmla="*/ 974035 h 2941983"/>
              <a:gd name="connsiteX9" fmla="*/ 846162 w 3327479"/>
              <a:gd name="connsiteY9" fmla="*/ 1284909 h 2941983"/>
              <a:gd name="connsiteX10" fmla="*/ 854859 w 3327479"/>
              <a:gd name="connsiteY10" fmla="*/ 1411357 h 2941983"/>
              <a:gd name="connsiteX11" fmla="*/ 834981 w 3327479"/>
              <a:gd name="connsiteY11" fmla="*/ 1490870 h 2941983"/>
              <a:gd name="connsiteX12" fmla="*/ 775346 w 3327479"/>
              <a:gd name="connsiteY12" fmla="*/ 1510748 h 2941983"/>
              <a:gd name="connsiteX13" fmla="*/ 695833 w 3327479"/>
              <a:gd name="connsiteY13" fmla="*/ 1530626 h 2941983"/>
              <a:gd name="connsiteX14" fmla="*/ 636198 w 3327479"/>
              <a:gd name="connsiteY14" fmla="*/ 1570383 h 2941983"/>
              <a:gd name="connsiteX15" fmla="*/ 597960 w 3327479"/>
              <a:gd name="connsiteY15" fmla="*/ 1641889 h 2941983"/>
              <a:gd name="connsiteX16" fmla="*/ 516928 w 3327479"/>
              <a:gd name="connsiteY16" fmla="*/ 1729409 h 2941983"/>
              <a:gd name="connsiteX17" fmla="*/ 422231 w 3327479"/>
              <a:gd name="connsiteY17" fmla="*/ 1800087 h 2941983"/>
              <a:gd name="connsiteX18" fmla="*/ 303789 w 3327479"/>
              <a:gd name="connsiteY18" fmla="*/ 1888435 h 2941983"/>
              <a:gd name="connsiteX19" fmla="*/ 238633 w 3327479"/>
              <a:gd name="connsiteY19" fmla="*/ 1948070 h 2941983"/>
              <a:gd name="connsiteX20" fmla="*/ 163813 w 3327479"/>
              <a:gd name="connsiteY20" fmla="*/ 2030758 h 2941983"/>
              <a:gd name="connsiteX21" fmla="*/ 83472 w 3327479"/>
              <a:gd name="connsiteY21" fmla="*/ 2136499 h 2941983"/>
              <a:gd name="connsiteX22" fmla="*/ 46891 w 3327479"/>
              <a:gd name="connsiteY22" fmla="*/ 2249419 h 2941983"/>
              <a:gd name="connsiteX23" fmla="*/ 94 w 3327479"/>
              <a:gd name="connsiteY23" fmla="*/ 2544417 h 2941983"/>
              <a:gd name="connsiteX24" fmla="*/ 59729 w 3327479"/>
              <a:gd name="connsiteY24" fmla="*/ 2584174 h 2941983"/>
              <a:gd name="connsiteX25" fmla="*/ 159120 w 3327479"/>
              <a:gd name="connsiteY25" fmla="*/ 2683565 h 2941983"/>
              <a:gd name="connsiteX26" fmla="*/ 198876 w 3327479"/>
              <a:gd name="connsiteY26" fmla="*/ 2743200 h 2941983"/>
              <a:gd name="connsiteX27" fmla="*/ 318146 w 3327479"/>
              <a:gd name="connsiteY27" fmla="*/ 2782957 h 2941983"/>
              <a:gd name="connsiteX28" fmla="*/ 377781 w 3327479"/>
              <a:gd name="connsiteY28" fmla="*/ 2822713 h 2941983"/>
              <a:gd name="connsiteX29" fmla="*/ 536807 w 3327479"/>
              <a:gd name="connsiteY29" fmla="*/ 2922104 h 2941983"/>
              <a:gd name="connsiteX30" fmla="*/ 596442 w 3327479"/>
              <a:gd name="connsiteY30" fmla="*/ 2941983 h 2941983"/>
              <a:gd name="connsiteX31" fmla="*/ 815102 w 3327479"/>
              <a:gd name="connsiteY31" fmla="*/ 2902226 h 2941983"/>
              <a:gd name="connsiteX32" fmla="*/ 874737 w 3327479"/>
              <a:gd name="connsiteY32" fmla="*/ 2882348 h 2941983"/>
              <a:gd name="connsiteX33" fmla="*/ 934372 w 3327479"/>
              <a:gd name="connsiteY33" fmla="*/ 2842591 h 2941983"/>
              <a:gd name="connsiteX34" fmla="*/ 954250 w 3327479"/>
              <a:gd name="connsiteY34" fmla="*/ 2763078 h 2941983"/>
              <a:gd name="connsiteX35" fmla="*/ 1133155 w 3327479"/>
              <a:gd name="connsiteY35" fmla="*/ 2643809 h 2941983"/>
              <a:gd name="connsiteX36" fmla="*/ 1312059 w 3327479"/>
              <a:gd name="connsiteY36" fmla="*/ 2564296 h 2941983"/>
              <a:gd name="connsiteX37" fmla="*/ 1411450 w 3327479"/>
              <a:gd name="connsiteY37" fmla="*/ 2524539 h 2941983"/>
              <a:gd name="connsiteX38" fmla="*/ 1689746 w 3327479"/>
              <a:gd name="connsiteY38" fmla="*/ 2464904 h 2941983"/>
              <a:gd name="connsiteX39" fmla="*/ 1848772 w 3327479"/>
              <a:gd name="connsiteY39" fmla="*/ 2445026 h 2941983"/>
              <a:gd name="connsiteX40" fmla="*/ 2146946 w 3327479"/>
              <a:gd name="connsiteY40" fmla="*/ 2425148 h 2941983"/>
              <a:gd name="connsiteX41" fmla="*/ 2325850 w 3327479"/>
              <a:gd name="connsiteY41" fmla="*/ 2365513 h 2941983"/>
              <a:gd name="connsiteX42" fmla="*/ 2385485 w 3327479"/>
              <a:gd name="connsiteY42" fmla="*/ 2345635 h 2941983"/>
              <a:gd name="connsiteX43" fmla="*/ 2445120 w 3327479"/>
              <a:gd name="connsiteY43" fmla="*/ 2305878 h 2941983"/>
              <a:gd name="connsiteX44" fmla="*/ 2584268 w 3327479"/>
              <a:gd name="connsiteY44" fmla="*/ 2266122 h 2941983"/>
              <a:gd name="connsiteX45" fmla="*/ 2643902 w 3327479"/>
              <a:gd name="connsiteY45" fmla="*/ 2246244 h 2941983"/>
              <a:gd name="connsiteX46" fmla="*/ 2842685 w 3327479"/>
              <a:gd name="connsiteY46" fmla="*/ 2206487 h 2941983"/>
              <a:gd name="connsiteX47" fmla="*/ 3140859 w 3327479"/>
              <a:gd name="connsiteY47" fmla="*/ 2206487 h 2941983"/>
              <a:gd name="connsiteX48" fmla="*/ 3200494 w 3327479"/>
              <a:gd name="connsiteY48" fmla="*/ 2166731 h 2941983"/>
              <a:gd name="connsiteX49" fmla="*/ 3280007 w 3327479"/>
              <a:gd name="connsiteY49" fmla="*/ 1987826 h 2941983"/>
              <a:gd name="connsiteX50" fmla="*/ 3299885 w 3327479"/>
              <a:gd name="connsiteY50" fmla="*/ 1828800 h 2941983"/>
              <a:gd name="connsiteX51" fmla="*/ 3299885 w 3327479"/>
              <a:gd name="connsiteY51" fmla="*/ 1451113 h 2941983"/>
              <a:gd name="connsiteX52" fmla="*/ 3160737 w 3327479"/>
              <a:gd name="connsiteY52" fmla="*/ 1311965 h 2941983"/>
              <a:gd name="connsiteX53" fmla="*/ 3101102 w 3327479"/>
              <a:gd name="connsiteY53" fmla="*/ 1192696 h 2941983"/>
              <a:gd name="connsiteX54" fmla="*/ 3021589 w 3327479"/>
              <a:gd name="connsiteY54" fmla="*/ 1013791 h 2941983"/>
              <a:gd name="connsiteX55" fmla="*/ 2961955 w 3327479"/>
              <a:gd name="connsiteY55" fmla="*/ 974035 h 2941983"/>
              <a:gd name="connsiteX56" fmla="*/ 2842685 w 3327479"/>
              <a:gd name="connsiteY56" fmla="*/ 735496 h 2941983"/>
              <a:gd name="connsiteX57" fmla="*/ 2783050 w 3327479"/>
              <a:gd name="connsiteY57" fmla="*/ 695739 h 2941983"/>
              <a:gd name="connsiteX58" fmla="*/ 2683659 w 3327479"/>
              <a:gd name="connsiteY58" fmla="*/ 516835 h 2941983"/>
              <a:gd name="connsiteX59" fmla="*/ 2624024 w 3327479"/>
              <a:gd name="connsiteY59" fmla="*/ 477078 h 2941983"/>
              <a:gd name="connsiteX60" fmla="*/ 2524633 w 3327479"/>
              <a:gd name="connsiteY60" fmla="*/ 397565 h 2941983"/>
              <a:gd name="connsiteX61" fmla="*/ 2425242 w 3327479"/>
              <a:gd name="connsiteY61" fmla="*/ 318052 h 2941983"/>
              <a:gd name="connsiteX62" fmla="*/ 2385485 w 3327479"/>
              <a:gd name="connsiteY62" fmla="*/ 258417 h 2941983"/>
              <a:gd name="connsiteX63" fmla="*/ 2325850 w 3327479"/>
              <a:gd name="connsiteY63" fmla="*/ 238539 h 2941983"/>
              <a:gd name="connsiteX64" fmla="*/ 2127068 w 3327479"/>
              <a:gd name="connsiteY64" fmla="*/ 218661 h 2941983"/>
              <a:gd name="connsiteX65" fmla="*/ 2007798 w 3327479"/>
              <a:gd name="connsiteY65" fmla="*/ 178904 h 2941983"/>
              <a:gd name="connsiteX66" fmla="*/ 1888529 w 3327479"/>
              <a:gd name="connsiteY66" fmla="*/ 119270 h 2941983"/>
              <a:gd name="connsiteX67" fmla="*/ 1689746 w 3327479"/>
              <a:gd name="connsiteY67" fmla="*/ 99391 h 2941983"/>
              <a:gd name="connsiteX68" fmla="*/ 1510842 w 3327479"/>
              <a:gd name="connsiteY68" fmla="*/ 79513 h 2941983"/>
              <a:gd name="connsiteX69" fmla="*/ 1391572 w 3327479"/>
              <a:gd name="connsiteY69" fmla="*/ 59635 h 2941983"/>
              <a:gd name="connsiteX70" fmla="*/ 1192789 w 3327479"/>
              <a:gd name="connsiteY70" fmla="*/ 59635 h 2941983"/>
              <a:gd name="connsiteX71" fmla="*/ 1153033 w 3327479"/>
              <a:gd name="connsiteY71" fmla="*/ 0 h 2941983"/>
              <a:gd name="connsiteX0" fmla="*/ 1130904 w 3305350"/>
              <a:gd name="connsiteY0" fmla="*/ 0 h 2941983"/>
              <a:gd name="connsiteX1" fmla="*/ 1130904 w 3305350"/>
              <a:gd name="connsiteY1" fmla="*/ 0 h 2941983"/>
              <a:gd name="connsiteX2" fmla="*/ 1091147 w 3305350"/>
              <a:gd name="connsiteY2" fmla="*/ 178904 h 2941983"/>
              <a:gd name="connsiteX3" fmla="*/ 1051391 w 3305350"/>
              <a:gd name="connsiteY3" fmla="*/ 298174 h 2941983"/>
              <a:gd name="connsiteX4" fmla="*/ 1031513 w 3305350"/>
              <a:gd name="connsiteY4" fmla="*/ 357809 h 2941983"/>
              <a:gd name="connsiteX5" fmla="*/ 1011634 w 3305350"/>
              <a:gd name="connsiteY5" fmla="*/ 417444 h 2941983"/>
              <a:gd name="connsiteX6" fmla="*/ 991756 w 3305350"/>
              <a:gd name="connsiteY6" fmla="*/ 477078 h 2941983"/>
              <a:gd name="connsiteX7" fmla="*/ 932121 w 3305350"/>
              <a:gd name="connsiteY7" fmla="*/ 596348 h 2941983"/>
              <a:gd name="connsiteX8" fmla="*/ 912243 w 3305350"/>
              <a:gd name="connsiteY8" fmla="*/ 974035 h 2941983"/>
              <a:gd name="connsiteX9" fmla="*/ 824033 w 3305350"/>
              <a:gd name="connsiteY9" fmla="*/ 1284909 h 2941983"/>
              <a:gd name="connsiteX10" fmla="*/ 832730 w 3305350"/>
              <a:gd name="connsiteY10" fmla="*/ 1411357 h 2941983"/>
              <a:gd name="connsiteX11" fmla="*/ 812852 w 3305350"/>
              <a:gd name="connsiteY11" fmla="*/ 1490870 h 2941983"/>
              <a:gd name="connsiteX12" fmla="*/ 753217 w 3305350"/>
              <a:gd name="connsiteY12" fmla="*/ 1510748 h 2941983"/>
              <a:gd name="connsiteX13" fmla="*/ 673704 w 3305350"/>
              <a:gd name="connsiteY13" fmla="*/ 1530626 h 2941983"/>
              <a:gd name="connsiteX14" fmla="*/ 614069 w 3305350"/>
              <a:gd name="connsiteY14" fmla="*/ 1570383 h 2941983"/>
              <a:gd name="connsiteX15" fmla="*/ 575831 w 3305350"/>
              <a:gd name="connsiteY15" fmla="*/ 1641889 h 2941983"/>
              <a:gd name="connsiteX16" fmla="*/ 494799 w 3305350"/>
              <a:gd name="connsiteY16" fmla="*/ 1729409 h 2941983"/>
              <a:gd name="connsiteX17" fmla="*/ 400102 w 3305350"/>
              <a:gd name="connsiteY17" fmla="*/ 1800087 h 2941983"/>
              <a:gd name="connsiteX18" fmla="*/ 281660 w 3305350"/>
              <a:gd name="connsiteY18" fmla="*/ 1888435 h 2941983"/>
              <a:gd name="connsiteX19" fmla="*/ 216504 w 3305350"/>
              <a:gd name="connsiteY19" fmla="*/ 1948070 h 2941983"/>
              <a:gd name="connsiteX20" fmla="*/ 141684 w 3305350"/>
              <a:gd name="connsiteY20" fmla="*/ 2030758 h 2941983"/>
              <a:gd name="connsiteX21" fmla="*/ 61343 w 3305350"/>
              <a:gd name="connsiteY21" fmla="*/ 2136499 h 2941983"/>
              <a:gd name="connsiteX22" fmla="*/ 24762 w 3305350"/>
              <a:gd name="connsiteY22" fmla="*/ 2249419 h 2941983"/>
              <a:gd name="connsiteX23" fmla="*/ 190 w 3305350"/>
              <a:gd name="connsiteY23" fmla="*/ 2519017 h 2941983"/>
              <a:gd name="connsiteX24" fmla="*/ 37600 w 3305350"/>
              <a:gd name="connsiteY24" fmla="*/ 2584174 h 2941983"/>
              <a:gd name="connsiteX25" fmla="*/ 136991 w 3305350"/>
              <a:gd name="connsiteY25" fmla="*/ 2683565 h 2941983"/>
              <a:gd name="connsiteX26" fmla="*/ 176747 w 3305350"/>
              <a:gd name="connsiteY26" fmla="*/ 2743200 h 2941983"/>
              <a:gd name="connsiteX27" fmla="*/ 296017 w 3305350"/>
              <a:gd name="connsiteY27" fmla="*/ 2782957 h 2941983"/>
              <a:gd name="connsiteX28" fmla="*/ 355652 w 3305350"/>
              <a:gd name="connsiteY28" fmla="*/ 2822713 h 2941983"/>
              <a:gd name="connsiteX29" fmla="*/ 514678 w 3305350"/>
              <a:gd name="connsiteY29" fmla="*/ 2922104 h 2941983"/>
              <a:gd name="connsiteX30" fmla="*/ 574313 w 3305350"/>
              <a:gd name="connsiteY30" fmla="*/ 2941983 h 2941983"/>
              <a:gd name="connsiteX31" fmla="*/ 792973 w 3305350"/>
              <a:gd name="connsiteY31" fmla="*/ 2902226 h 2941983"/>
              <a:gd name="connsiteX32" fmla="*/ 852608 w 3305350"/>
              <a:gd name="connsiteY32" fmla="*/ 2882348 h 2941983"/>
              <a:gd name="connsiteX33" fmla="*/ 912243 w 3305350"/>
              <a:gd name="connsiteY33" fmla="*/ 2842591 h 2941983"/>
              <a:gd name="connsiteX34" fmla="*/ 932121 w 3305350"/>
              <a:gd name="connsiteY34" fmla="*/ 2763078 h 2941983"/>
              <a:gd name="connsiteX35" fmla="*/ 1111026 w 3305350"/>
              <a:gd name="connsiteY35" fmla="*/ 2643809 h 2941983"/>
              <a:gd name="connsiteX36" fmla="*/ 1289930 w 3305350"/>
              <a:gd name="connsiteY36" fmla="*/ 2564296 h 2941983"/>
              <a:gd name="connsiteX37" fmla="*/ 1389321 w 3305350"/>
              <a:gd name="connsiteY37" fmla="*/ 2524539 h 2941983"/>
              <a:gd name="connsiteX38" fmla="*/ 1667617 w 3305350"/>
              <a:gd name="connsiteY38" fmla="*/ 2464904 h 2941983"/>
              <a:gd name="connsiteX39" fmla="*/ 1826643 w 3305350"/>
              <a:gd name="connsiteY39" fmla="*/ 2445026 h 2941983"/>
              <a:gd name="connsiteX40" fmla="*/ 2124817 w 3305350"/>
              <a:gd name="connsiteY40" fmla="*/ 2425148 h 2941983"/>
              <a:gd name="connsiteX41" fmla="*/ 2303721 w 3305350"/>
              <a:gd name="connsiteY41" fmla="*/ 2365513 h 2941983"/>
              <a:gd name="connsiteX42" fmla="*/ 2363356 w 3305350"/>
              <a:gd name="connsiteY42" fmla="*/ 2345635 h 2941983"/>
              <a:gd name="connsiteX43" fmla="*/ 2422991 w 3305350"/>
              <a:gd name="connsiteY43" fmla="*/ 2305878 h 2941983"/>
              <a:gd name="connsiteX44" fmla="*/ 2562139 w 3305350"/>
              <a:gd name="connsiteY44" fmla="*/ 2266122 h 2941983"/>
              <a:gd name="connsiteX45" fmla="*/ 2621773 w 3305350"/>
              <a:gd name="connsiteY45" fmla="*/ 2246244 h 2941983"/>
              <a:gd name="connsiteX46" fmla="*/ 2820556 w 3305350"/>
              <a:gd name="connsiteY46" fmla="*/ 2206487 h 2941983"/>
              <a:gd name="connsiteX47" fmla="*/ 3118730 w 3305350"/>
              <a:gd name="connsiteY47" fmla="*/ 2206487 h 2941983"/>
              <a:gd name="connsiteX48" fmla="*/ 3178365 w 3305350"/>
              <a:gd name="connsiteY48" fmla="*/ 2166731 h 2941983"/>
              <a:gd name="connsiteX49" fmla="*/ 3257878 w 3305350"/>
              <a:gd name="connsiteY49" fmla="*/ 1987826 h 2941983"/>
              <a:gd name="connsiteX50" fmla="*/ 3277756 w 3305350"/>
              <a:gd name="connsiteY50" fmla="*/ 1828800 h 2941983"/>
              <a:gd name="connsiteX51" fmla="*/ 3277756 w 3305350"/>
              <a:gd name="connsiteY51" fmla="*/ 1451113 h 2941983"/>
              <a:gd name="connsiteX52" fmla="*/ 3138608 w 3305350"/>
              <a:gd name="connsiteY52" fmla="*/ 1311965 h 2941983"/>
              <a:gd name="connsiteX53" fmla="*/ 3078973 w 3305350"/>
              <a:gd name="connsiteY53" fmla="*/ 1192696 h 2941983"/>
              <a:gd name="connsiteX54" fmla="*/ 2999460 w 3305350"/>
              <a:gd name="connsiteY54" fmla="*/ 1013791 h 2941983"/>
              <a:gd name="connsiteX55" fmla="*/ 2939826 w 3305350"/>
              <a:gd name="connsiteY55" fmla="*/ 974035 h 2941983"/>
              <a:gd name="connsiteX56" fmla="*/ 2820556 w 3305350"/>
              <a:gd name="connsiteY56" fmla="*/ 735496 h 2941983"/>
              <a:gd name="connsiteX57" fmla="*/ 2760921 w 3305350"/>
              <a:gd name="connsiteY57" fmla="*/ 695739 h 2941983"/>
              <a:gd name="connsiteX58" fmla="*/ 2661530 w 3305350"/>
              <a:gd name="connsiteY58" fmla="*/ 516835 h 2941983"/>
              <a:gd name="connsiteX59" fmla="*/ 2601895 w 3305350"/>
              <a:gd name="connsiteY59" fmla="*/ 477078 h 2941983"/>
              <a:gd name="connsiteX60" fmla="*/ 2502504 w 3305350"/>
              <a:gd name="connsiteY60" fmla="*/ 397565 h 2941983"/>
              <a:gd name="connsiteX61" fmla="*/ 2403113 w 3305350"/>
              <a:gd name="connsiteY61" fmla="*/ 318052 h 2941983"/>
              <a:gd name="connsiteX62" fmla="*/ 2363356 w 3305350"/>
              <a:gd name="connsiteY62" fmla="*/ 258417 h 2941983"/>
              <a:gd name="connsiteX63" fmla="*/ 2303721 w 3305350"/>
              <a:gd name="connsiteY63" fmla="*/ 238539 h 2941983"/>
              <a:gd name="connsiteX64" fmla="*/ 2104939 w 3305350"/>
              <a:gd name="connsiteY64" fmla="*/ 218661 h 2941983"/>
              <a:gd name="connsiteX65" fmla="*/ 1985669 w 3305350"/>
              <a:gd name="connsiteY65" fmla="*/ 178904 h 2941983"/>
              <a:gd name="connsiteX66" fmla="*/ 1866400 w 3305350"/>
              <a:gd name="connsiteY66" fmla="*/ 119270 h 2941983"/>
              <a:gd name="connsiteX67" fmla="*/ 1667617 w 3305350"/>
              <a:gd name="connsiteY67" fmla="*/ 99391 h 2941983"/>
              <a:gd name="connsiteX68" fmla="*/ 1488713 w 3305350"/>
              <a:gd name="connsiteY68" fmla="*/ 79513 h 2941983"/>
              <a:gd name="connsiteX69" fmla="*/ 1369443 w 3305350"/>
              <a:gd name="connsiteY69" fmla="*/ 59635 h 2941983"/>
              <a:gd name="connsiteX70" fmla="*/ 1170660 w 3305350"/>
              <a:gd name="connsiteY70" fmla="*/ 59635 h 2941983"/>
              <a:gd name="connsiteX71" fmla="*/ 1130904 w 3305350"/>
              <a:gd name="connsiteY71" fmla="*/ 0 h 2941983"/>
              <a:gd name="connsiteX0" fmla="*/ 1130904 w 3305350"/>
              <a:gd name="connsiteY0" fmla="*/ 0 h 2941983"/>
              <a:gd name="connsiteX1" fmla="*/ 1130904 w 3305350"/>
              <a:gd name="connsiteY1" fmla="*/ 0 h 2941983"/>
              <a:gd name="connsiteX2" fmla="*/ 1091147 w 3305350"/>
              <a:gd name="connsiteY2" fmla="*/ 178904 h 2941983"/>
              <a:gd name="connsiteX3" fmla="*/ 1051391 w 3305350"/>
              <a:gd name="connsiteY3" fmla="*/ 298174 h 2941983"/>
              <a:gd name="connsiteX4" fmla="*/ 1031513 w 3305350"/>
              <a:gd name="connsiteY4" fmla="*/ 357809 h 2941983"/>
              <a:gd name="connsiteX5" fmla="*/ 1011634 w 3305350"/>
              <a:gd name="connsiteY5" fmla="*/ 417444 h 2941983"/>
              <a:gd name="connsiteX6" fmla="*/ 991756 w 3305350"/>
              <a:gd name="connsiteY6" fmla="*/ 477078 h 2941983"/>
              <a:gd name="connsiteX7" fmla="*/ 932121 w 3305350"/>
              <a:gd name="connsiteY7" fmla="*/ 596348 h 2941983"/>
              <a:gd name="connsiteX8" fmla="*/ 912243 w 3305350"/>
              <a:gd name="connsiteY8" fmla="*/ 974035 h 2941983"/>
              <a:gd name="connsiteX9" fmla="*/ 824033 w 3305350"/>
              <a:gd name="connsiteY9" fmla="*/ 1284909 h 2941983"/>
              <a:gd name="connsiteX10" fmla="*/ 832730 w 3305350"/>
              <a:gd name="connsiteY10" fmla="*/ 1411357 h 2941983"/>
              <a:gd name="connsiteX11" fmla="*/ 812852 w 3305350"/>
              <a:gd name="connsiteY11" fmla="*/ 1490870 h 2941983"/>
              <a:gd name="connsiteX12" fmla="*/ 753217 w 3305350"/>
              <a:gd name="connsiteY12" fmla="*/ 1510748 h 2941983"/>
              <a:gd name="connsiteX13" fmla="*/ 673704 w 3305350"/>
              <a:gd name="connsiteY13" fmla="*/ 1530626 h 2941983"/>
              <a:gd name="connsiteX14" fmla="*/ 614069 w 3305350"/>
              <a:gd name="connsiteY14" fmla="*/ 1570383 h 2941983"/>
              <a:gd name="connsiteX15" fmla="*/ 575831 w 3305350"/>
              <a:gd name="connsiteY15" fmla="*/ 1641889 h 2941983"/>
              <a:gd name="connsiteX16" fmla="*/ 494799 w 3305350"/>
              <a:gd name="connsiteY16" fmla="*/ 1729409 h 2941983"/>
              <a:gd name="connsiteX17" fmla="*/ 400102 w 3305350"/>
              <a:gd name="connsiteY17" fmla="*/ 1800087 h 2941983"/>
              <a:gd name="connsiteX18" fmla="*/ 281660 w 3305350"/>
              <a:gd name="connsiteY18" fmla="*/ 1888435 h 2941983"/>
              <a:gd name="connsiteX19" fmla="*/ 216504 w 3305350"/>
              <a:gd name="connsiteY19" fmla="*/ 1948070 h 2941983"/>
              <a:gd name="connsiteX20" fmla="*/ 141684 w 3305350"/>
              <a:gd name="connsiteY20" fmla="*/ 2030758 h 2941983"/>
              <a:gd name="connsiteX21" fmla="*/ 61343 w 3305350"/>
              <a:gd name="connsiteY21" fmla="*/ 2136499 h 2941983"/>
              <a:gd name="connsiteX22" fmla="*/ 24762 w 3305350"/>
              <a:gd name="connsiteY22" fmla="*/ 2249419 h 2941983"/>
              <a:gd name="connsiteX23" fmla="*/ 190 w 3305350"/>
              <a:gd name="connsiteY23" fmla="*/ 2519017 h 2941983"/>
              <a:gd name="connsiteX24" fmla="*/ 37600 w 3305350"/>
              <a:gd name="connsiteY24" fmla="*/ 2584174 h 2941983"/>
              <a:gd name="connsiteX25" fmla="*/ 133816 w 3305350"/>
              <a:gd name="connsiteY25" fmla="*/ 2696265 h 2941983"/>
              <a:gd name="connsiteX26" fmla="*/ 176747 w 3305350"/>
              <a:gd name="connsiteY26" fmla="*/ 2743200 h 2941983"/>
              <a:gd name="connsiteX27" fmla="*/ 296017 w 3305350"/>
              <a:gd name="connsiteY27" fmla="*/ 2782957 h 2941983"/>
              <a:gd name="connsiteX28" fmla="*/ 355652 w 3305350"/>
              <a:gd name="connsiteY28" fmla="*/ 2822713 h 2941983"/>
              <a:gd name="connsiteX29" fmla="*/ 514678 w 3305350"/>
              <a:gd name="connsiteY29" fmla="*/ 2922104 h 2941983"/>
              <a:gd name="connsiteX30" fmla="*/ 574313 w 3305350"/>
              <a:gd name="connsiteY30" fmla="*/ 2941983 h 2941983"/>
              <a:gd name="connsiteX31" fmla="*/ 792973 w 3305350"/>
              <a:gd name="connsiteY31" fmla="*/ 2902226 h 2941983"/>
              <a:gd name="connsiteX32" fmla="*/ 852608 w 3305350"/>
              <a:gd name="connsiteY32" fmla="*/ 2882348 h 2941983"/>
              <a:gd name="connsiteX33" fmla="*/ 912243 w 3305350"/>
              <a:gd name="connsiteY33" fmla="*/ 2842591 h 2941983"/>
              <a:gd name="connsiteX34" fmla="*/ 932121 w 3305350"/>
              <a:gd name="connsiteY34" fmla="*/ 2763078 h 2941983"/>
              <a:gd name="connsiteX35" fmla="*/ 1111026 w 3305350"/>
              <a:gd name="connsiteY35" fmla="*/ 2643809 h 2941983"/>
              <a:gd name="connsiteX36" fmla="*/ 1289930 w 3305350"/>
              <a:gd name="connsiteY36" fmla="*/ 2564296 h 2941983"/>
              <a:gd name="connsiteX37" fmla="*/ 1389321 w 3305350"/>
              <a:gd name="connsiteY37" fmla="*/ 2524539 h 2941983"/>
              <a:gd name="connsiteX38" fmla="*/ 1667617 w 3305350"/>
              <a:gd name="connsiteY38" fmla="*/ 2464904 h 2941983"/>
              <a:gd name="connsiteX39" fmla="*/ 1826643 w 3305350"/>
              <a:gd name="connsiteY39" fmla="*/ 2445026 h 2941983"/>
              <a:gd name="connsiteX40" fmla="*/ 2124817 w 3305350"/>
              <a:gd name="connsiteY40" fmla="*/ 2425148 h 2941983"/>
              <a:gd name="connsiteX41" fmla="*/ 2303721 w 3305350"/>
              <a:gd name="connsiteY41" fmla="*/ 2365513 h 2941983"/>
              <a:gd name="connsiteX42" fmla="*/ 2363356 w 3305350"/>
              <a:gd name="connsiteY42" fmla="*/ 2345635 h 2941983"/>
              <a:gd name="connsiteX43" fmla="*/ 2422991 w 3305350"/>
              <a:gd name="connsiteY43" fmla="*/ 2305878 h 2941983"/>
              <a:gd name="connsiteX44" fmla="*/ 2562139 w 3305350"/>
              <a:gd name="connsiteY44" fmla="*/ 2266122 h 2941983"/>
              <a:gd name="connsiteX45" fmla="*/ 2621773 w 3305350"/>
              <a:gd name="connsiteY45" fmla="*/ 2246244 h 2941983"/>
              <a:gd name="connsiteX46" fmla="*/ 2820556 w 3305350"/>
              <a:gd name="connsiteY46" fmla="*/ 2206487 h 2941983"/>
              <a:gd name="connsiteX47" fmla="*/ 3118730 w 3305350"/>
              <a:gd name="connsiteY47" fmla="*/ 2206487 h 2941983"/>
              <a:gd name="connsiteX48" fmla="*/ 3178365 w 3305350"/>
              <a:gd name="connsiteY48" fmla="*/ 2166731 h 2941983"/>
              <a:gd name="connsiteX49" fmla="*/ 3257878 w 3305350"/>
              <a:gd name="connsiteY49" fmla="*/ 1987826 h 2941983"/>
              <a:gd name="connsiteX50" fmla="*/ 3277756 w 3305350"/>
              <a:gd name="connsiteY50" fmla="*/ 1828800 h 2941983"/>
              <a:gd name="connsiteX51" fmla="*/ 3277756 w 3305350"/>
              <a:gd name="connsiteY51" fmla="*/ 1451113 h 2941983"/>
              <a:gd name="connsiteX52" fmla="*/ 3138608 w 3305350"/>
              <a:gd name="connsiteY52" fmla="*/ 1311965 h 2941983"/>
              <a:gd name="connsiteX53" fmla="*/ 3078973 w 3305350"/>
              <a:gd name="connsiteY53" fmla="*/ 1192696 h 2941983"/>
              <a:gd name="connsiteX54" fmla="*/ 2999460 w 3305350"/>
              <a:gd name="connsiteY54" fmla="*/ 1013791 h 2941983"/>
              <a:gd name="connsiteX55" fmla="*/ 2939826 w 3305350"/>
              <a:gd name="connsiteY55" fmla="*/ 974035 h 2941983"/>
              <a:gd name="connsiteX56" fmla="*/ 2820556 w 3305350"/>
              <a:gd name="connsiteY56" fmla="*/ 735496 h 2941983"/>
              <a:gd name="connsiteX57" fmla="*/ 2760921 w 3305350"/>
              <a:gd name="connsiteY57" fmla="*/ 695739 h 2941983"/>
              <a:gd name="connsiteX58" fmla="*/ 2661530 w 3305350"/>
              <a:gd name="connsiteY58" fmla="*/ 516835 h 2941983"/>
              <a:gd name="connsiteX59" fmla="*/ 2601895 w 3305350"/>
              <a:gd name="connsiteY59" fmla="*/ 477078 h 2941983"/>
              <a:gd name="connsiteX60" fmla="*/ 2502504 w 3305350"/>
              <a:gd name="connsiteY60" fmla="*/ 397565 h 2941983"/>
              <a:gd name="connsiteX61" fmla="*/ 2403113 w 3305350"/>
              <a:gd name="connsiteY61" fmla="*/ 318052 h 2941983"/>
              <a:gd name="connsiteX62" fmla="*/ 2363356 w 3305350"/>
              <a:gd name="connsiteY62" fmla="*/ 258417 h 2941983"/>
              <a:gd name="connsiteX63" fmla="*/ 2303721 w 3305350"/>
              <a:gd name="connsiteY63" fmla="*/ 238539 h 2941983"/>
              <a:gd name="connsiteX64" fmla="*/ 2104939 w 3305350"/>
              <a:gd name="connsiteY64" fmla="*/ 218661 h 2941983"/>
              <a:gd name="connsiteX65" fmla="*/ 1985669 w 3305350"/>
              <a:gd name="connsiteY65" fmla="*/ 178904 h 2941983"/>
              <a:gd name="connsiteX66" fmla="*/ 1866400 w 3305350"/>
              <a:gd name="connsiteY66" fmla="*/ 119270 h 2941983"/>
              <a:gd name="connsiteX67" fmla="*/ 1667617 w 3305350"/>
              <a:gd name="connsiteY67" fmla="*/ 99391 h 2941983"/>
              <a:gd name="connsiteX68" fmla="*/ 1488713 w 3305350"/>
              <a:gd name="connsiteY68" fmla="*/ 79513 h 2941983"/>
              <a:gd name="connsiteX69" fmla="*/ 1369443 w 3305350"/>
              <a:gd name="connsiteY69" fmla="*/ 59635 h 2941983"/>
              <a:gd name="connsiteX70" fmla="*/ 1170660 w 3305350"/>
              <a:gd name="connsiteY70" fmla="*/ 59635 h 2941983"/>
              <a:gd name="connsiteX71" fmla="*/ 1130904 w 3305350"/>
              <a:gd name="connsiteY71" fmla="*/ 0 h 2941983"/>
              <a:gd name="connsiteX0" fmla="*/ 1130904 w 3305350"/>
              <a:gd name="connsiteY0" fmla="*/ 0 h 2941983"/>
              <a:gd name="connsiteX1" fmla="*/ 1130904 w 3305350"/>
              <a:gd name="connsiteY1" fmla="*/ 0 h 2941983"/>
              <a:gd name="connsiteX2" fmla="*/ 1091147 w 3305350"/>
              <a:gd name="connsiteY2" fmla="*/ 178904 h 2941983"/>
              <a:gd name="connsiteX3" fmla="*/ 1051391 w 3305350"/>
              <a:gd name="connsiteY3" fmla="*/ 298174 h 2941983"/>
              <a:gd name="connsiteX4" fmla="*/ 1031513 w 3305350"/>
              <a:gd name="connsiteY4" fmla="*/ 357809 h 2941983"/>
              <a:gd name="connsiteX5" fmla="*/ 1011634 w 3305350"/>
              <a:gd name="connsiteY5" fmla="*/ 417444 h 2941983"/>
              <a:gd name="connsiteX6" fmla="*/ 991756 w 3305350"/>
              <a:gd name="connsiteY6" fmla="*/ 477078 h 2941983"/>
              <a:gd name="connsiteX7" fmla="*/ 932121 w 3305350"/>
              <a:gd name="connsiteY7" fmla="*/ 596348 h 2941983"/>
              <a:gd name="connsiteX8" fmla="*/ 912243 w 3305350"/>
              <a:gd name="connsiteY8" fmla="*/ 974035 h 2941983"/>
              <a:gd name="connsiteX9" fmla="*/ 824033 w 3305350"/>
              <a:gd name="connsiteY9" fmla="*/ 1284909 h 2941983"/>
              <a:gd name="connsiteX10" fmla="*/ 832730 w 3305350"/>
              <a:gd name="connsiteY10" fmla="*/ 1411357 h 2941983"/>
              <a:gd name="connsiteX11" fmla="*/ 812852 w 3305350"/>
              <a:gd name="connsiteY11" fmla="*/ 1490870 h 2941983"/>
              <a:gd name="connsiteX12" fmla="*/ 753217 w 3305350"/>
              <a:gd name="connsiteY12" fmla="*/ 1510748 h 2941983"/>
              <a:gd name="connsiteX13" fmla="*/ 673704 w 3305350"/>
              <a:gd name="connsiteY13" fmla="*/ 1530626 h 2941983"/>
              <a:gd name="connsiteX14" fmla="*/ 614069 w 3305350"/>
              <a:gd name="connsiteY14" fmla="*/ 1570383 h 2941983"/>
              <a:gd name="connsiteX15" fmla="*/ 575831 w 3305350"/>
              <a:gd name="connsiteY15" fmla="*/ 1641889 h 2941983"/>
              <a:gd name="connsiteX16" fmla="*/ 494799 w 3305350"/>
              <a:gd name="connsiteY16" fmla="*/ 1729409 h 2941983"/>
              <a:gd name="connsiteX17" fmla="*/ 400102 w 3305350"/>
              <a:gd name="connsiteY17" fmla="*/ 1800087 h 2941983"/>
              <a:gd name="connsiteX18" fmla="*/ 281660 w 3305350"/>
              <a:gd name="connsiteY18" fmla="*/ 1888435 h 2941983"/>
              <a:gd name="connsiteX19" fmla="*/ 216504 w 3305350"/>
              <a:gd name="connsiteY19" fmla="*/ 1948070 h 2941983"/>
              <a:gd name="connsiteX20" fmla="*/ 141684 w 3305350"/>
              <a:gd name="connsiteY20" fmla="*/ 2030758 h 2941983"/>
              <a:gd name="connsiteX21" fmla="*/ 61343 w 3305350"/>
              <a:gd name="connsiteY21" fmla="*/ 2136499 h 2941983"/>
              <a:gd name="connsiteX22" fmla="*/ 24762 w 3305350"/>
              <a:gd name="connsiteY22" fmla="*/ 2249419 h 2941983"/>
              <a:gd name="connsiteX23" fmla="*/ 190 w 3305350"/>
              <a:gd name="connsiteY23" fmla="*/ 2519017 h 2941983"/>
              <a:gd name="connsiteX24" fmla="*/ 37600 w 3305350"/>
              <a:gd name="connsiteY24" fmla="*/ 2584174 h 2941983"/>
              <a:gd name="connsiteX25" fmla="*/ 133816 w 3305350"/>
              <a:gd name="connsiteY25" fmla="*/ 2696265 h 2941983"/>
              <a:gd name="connsiteX26" fmla="*/ 176747 w 3305350"/>
              <a:gd name="connsiteY26" fmla="*/ 2743200 h 2941983"/>
              <a:gd name="connsiteX27" fmla="*/ 296017 w 3305350"/>
              <a:gd name="connsiteY27" fmla="*/ 2782957 h 2941983"/>
              <a:gd name="connsiteX28" fmla="*/ 355652 w 3305350"/>
              <a:gd name="connsiteY28" fmla="*/ 2822713 h 2941983"/>
              <a:gd name="connsiteX29" fmla="*/ 514678 w 3305350"/>
              <a:gd name="connsiteY29" fmla="*/ 2922104 h 2941983"/>
              <a:gd name="connsiteX30" fmla="*/ 574313 w 3305350"/>
              <a:gd name="connsiteY30" fmla="*/ 2941983 h 2941983"/>
              <a:gd name="connsiteX31" fmla="*/ 792973 w 3305350"/>
              <a:gd name="connsiteY31" fmla="*/ 2902226 h 2941983"/>
              <a:gd name="connsiteX32" fmla="*/ 852608 w 3305350"/>
              <a:gd name="connsiteY32" fmla="*/ 2882348 h 2941983"/>
              <a:gd name="connsiteX33" fmla="*/ 912243 w 3305350"/>
              <a:gd name="connsiteY33" fmla="*/ 2842591 h 2941983"/>
              <a:gd name="connsiteX34" fmla="*/ 932121 w 3305350"/>
              <a:gd name="connsiteY34" fmla="*/ 2763078 h 2941983"/>
              <a:gd name="connsiteX35" fmla="*/ 1111026 w 3305350"/>
              <a:gd name="connsiteY35" fmla="*/ 2643809 h 2941983"/>
              <a:gd name="connsiteX36" fmla="*/ 1289930 w 3305350"/>
              <a:gd name="connsiteY36" fmla="*/ 2564296 h 2941983"/>
              <a:gd name="connsiteX37" fmla="*/ 1389321 w 3305350"/>
              <a:gd name="connsiteY37" fmla="*/ 2524539 h 2941983"/>
              <a:gd name="connsiteX38" fmla="*/ 1667617 w 3305350"/>
              <a:gd name="connsiteY38" fmla="*/ 2464904 h 2941983"/>
              <a:gd name="connsiteX39" fmla="*/ 1826643 w 3305350"/>
              <a:gd name="connsiteY39" fmla="*/ 2445026 h 2941983"/>
              <a:gd name="connsiteX40" fmla="*/ 2124817 w 3305350"/>
              <a:gd name="connsiteY40" fmla="*/ 2425148 h 2941983"/>
              <a:gd name="connsiteX41" fmla="*/ 2303721 w 3305350"/>
              <a:gd name="connsiteY41" fmla="*/ 2365513 h 2941983"/>
              <a:gd name="connsiteX42" fmla="*/ 2363356 w 3305350"/>
              <a:gd name="connsiteY42" fmla="*/ 2345635 h 2941983"/>
              <a:gd name="connsiteX43" fmla="*/ 2422991 w 3305350"/>
              <a:gd name="connsiteY43" fmla="*/ 2305878 h 2941983"/>
              <a:gd name="connsiteX44" fmla="*/ 2562139 w 3305350"/>
              <a:gd name="connsiteY44" fmla="*/ 2266122 h 2941983"/>
              <a:gd name="connsiteX45" fmla="*/ 2621773 w 3305350"/>
              <a:gd name="connsiteY45" fmla="*/ 2246244 h 2941983"/>
              <a:gd name="connsiteX46" fmla="*/ 2820556 w 3305350"/>
              <a:gd name="connsiteY46" fmla="*/ 2206487 h 2941983"/>
              <a:gd name="connsiteX47" fmla="*/ 3118730 w 3305350"/>
              <a:gd name="connsiteY47" fmla="*/ 2206487 h 2941983"/>
              <a:gd name="connsiteX48" fmla="*/ 3178365 w 3305350"/>
              <a:gd name="connsiteY48" fmla="*/ 2166731 h 2941983"/>
              <a:gd name="connsiteX49" fmla="*/ 3257878 w 3305350"/>
              <a:gd name="connsiteY49" fmla="*/ 1987826 h 2941983"/>
              <a:gd name="connsiteX50" fmla="*/ 3277756 w 3305350"/>
              <a:gd name="connsiteY50" fmla="*/ 1828800 h 2941983"/>
              <a:gd name="connsiteX51" fmla="*/ 3277756 w 3305350"/>
              <a:gd name="connsiteY51" fmla="*/ 1451113 h 2941983"/>
              <a:gd name="connsiteX52" fmla="*/ 3138608 w 3305350"/>
              <a:gd name="connsiteY52" fmla="*/ 1311965 h 2941983"/>
              <a:gd name="connsiteX53" fmla="*/ 3078973 w 3305350"/>
              <a:gd name="connsiteY53" fmla="*/ 1192696 h 2941983"/>
              <a:gd name="connsiteX54" fmla="*/ 2999460 w 3305350"/>
              <a:gd name="connsiteY54" fmla="*/ 1013791 h 2941983"/>
              <a:gd name="connsiteX55" fmla="*/ 2939826 w 3305350"/>
              <a:gd name="connsiteY55" fmla="*/ 974035 h 2941983"/>
              <a:gd name="connsiteX56" fmla="*/ 2820556 w 3305350"/>
              <a:gd name="connsiteY56" fmla="*/ 735496 h 2941983"/>
              <a:gd name="connsiteX57" fmla="*/ 2760921 w 3305350"/>
              <a:gd name="connsiteY57" fmla="*/ 695739 h 2941983"/>
              <a:gd name="connsiteX58" fmla="*/ 2661530 w 3305350"/>
              <a:gd name="connsiteY58" fmla="*/ 516835 h 2941983"/>
              <a:gd name="connsiteX59" fmla="*/ 2601895 w 3305350"/>
              <a:gd name="connsiteY59" fmla="*/ 477078 h 2941983"/>
              <a:gd name="connsiteX60" fmla="*/ 2502504 w 3305350"/>
              <a:gd name="connsiteY60" fmla="*/ 397565 h 2941983"/>
              <a:gd name="connsiteX61" fmla="*/ 2403113 w 3305350"/>
              <a:gd name="connsiteY61" fmla="*/ 318052 h 2941983"/>
              <a:gd name="connsiteX62" fmla="*/ 2363356 w 3305350"/>
              <a:gd name="connsiteY62" fmla="*/ 258417 h 2941983"/>
              <a:gd name="connsiteX63" fmla="*/ 2303721 w 3305350"/>
              <a:gd name="connsiteY63" fmla="*/ 238539 h 2941983"/>
              <a:gd name="connsiteX64" fmla="*/ 2104939 w 3305350"/>
              <a:gd name="connsiteY64" fmla="*/ 218661 h 2941983"/>
              <a:gd name="connsiteX65" fmla="*/ 1985669 w 3305350"/>
              <a:gd name="connsiteY65" fmla="*/ 178904 h 2941983"/>
              <a:gd name="connsiteX66" fmla="*/ 1866400 w 3305350"/>
              <a:gd name="connsiteY66" fmla="*/ 119270 h 2941983"/>
              <a:gd name="connsiteX67" fmla="*/ 1667617 w 3305350"/>
              <a:gd name="connsiteY67" fmla="*/ 99391 h 2941983"/>
              <a:gd name="connsiteX68" fmla="*/ 1488713 w 3305350"/>
              <a:gd name="connsiteY68" fmla="*/ 79513 h 2941983"/>
              <a:gd name="connsiteX69" fmla="*/ 1369443 w 3305350"/>
              <a:gd name="connsiteY69" fmla="*/ 59635 h 2941983"/>
              <a:gd name="connsiteX70" fmla="*/ 1170660 w 3305350"/>
              <a:gd name="connsiteY70" fmla="*/ 59635 h 2941983"/>
              <a:gd name="connsiteX71" fmla="*/ 1130904 w 3305350"/>
              <a:gd name="connsiteY71" fmla="*/ 0 h 2941983"/>
              <a:gd name="connsiteX0" fmla="*/ 1130904 w 3305350"/>
              <a:gd name="connsiteY0" fmla="*/ 0 h 2941983"/>
              <a:gd name="connsiteX1" fmla="*/ 1130904 w 3305350"/>
              <a:gd name="connsiteY1" fmla="*/ 0 h 2941983"/>
              <a:gd name="connsiteX2" fmla="*/ 1091147 w 3305350"/>
              <a:gd name="connsiteY2" fmla="*/ 178904 h 2941983"/>
              <a:gd name="connsiteX3" fmla="*/ 1051391 w 3305350"/>
              <a:gd name="connsiteY3" fmla="*/ 298174 h 2941983"/>
              <a:gd name="connsiteX4" fmla="*/ 1031513 w 3305350"/>
              <a:gd name="connsiteY4" fmla="*/ 357809 h 2941983"/>
              <a:gd name="connsiteX5" fmla="*/ 1011634 w 3305350"/>
              <a:gd name="connsiteY5" fmla="*/ 417444 h 2941983"/>
              <a:gd name="connsiteX6" fmla="*/ 991756 w 3305350"/>
              <a:gd name="connsiteY6" fmla="*/ 477078 h 2941983"/>
              <a:gd name="connsiteX7" fmla="*/ 932121 w 3305350"/>
              <a:gd name="connsiteY7" fmla="*/ 596348 h 2941983"/>
              <a:gd name="connsiteX8" fmla="*/ 912243 w 3305350"/>
              <a:gd name="connsiteY8" fmla="*/ 974035 h 2941983"/>
              <a:gd name="connsiteX9" fmla="*/ 824033 w 3305350"/>
              <a:gd name="connsiteY9" fmla="*/ 1284909 h 2941983"/>
              <a:gd name="connsiteX10" fmla="*/ 832730 w 3305350"/>
              <a:gd name="connsiteY10" fmla="*/ 1411357 h 2941983"/>
              <a:gd name="connsiteX11" fmla="*/ 812852 w 3305350"/>
              <a:gd name="connsiteY11" fmla="*/ 1490870 h 2941983"/>
              <a:gd name="connsiteX12" fmla="*/ 753217 w 3305350"/>
              <a:gd name="connsiteY12" fmla="*/ 1510748 h 2941983"/>
              <a:gd name="connsiteX13" fmla="*/ 673704 w 3305350"/>
              <a:gd name="connsiteY13" fmla="*/ 1530626 h 2941983"/>
              <a:gd name="connsiteX14" fmla="*/ 614069 w 3305350"/>
              <a:gd name="connsiteY14" fmla="*/ 1570383 h 2941983"/>
              <a:gd name="connsiteX15" fmla="*/ 575831 w 3305350"/>
              <a:gd name="connsiteY15" fmla="*/ 1641889 h 2941983"/>
              <a:gd name="connsiteX16" fmla="*/ 494799 w 3305350"/>
              <a:gd name="connsiteY16" fmla="*/ 1729409 h 2941983"/>
              <a:gd name="connsiteX17" fmla="*/ 400102 w 3305350"/>
              <a:gd name="connsiteY17" fmla="*/ 1800087 h 2941983"/>
              <a:gd name="connsiteX18" fmla="*/ 281660 w 3305350"/>
              <a:gd name="connsiteY18" fmla="*/ 1888435 h 2941983"/>
              <a:gd name="connsiteX19" fmla="*/ 216504 w 3305350"/>
              <a:gd name="connsiteY19" fmla="*/ 1948070 h 2941983"/>
              <a:gd name="connsiteX20" fmla="*/ 141684 w 3305350"/>
              <a:gd name="connsiteY20" fmla="*/ 2030758 h 2941983"/>
              <a:gd name="connsiteX21" fmla="*/ 61343 w 3305350"/>
              <a:gd name="connsiteY21" fmla="*/ 2136499 h 2941983"/>
              <a:gd name="connsiteX22" fmla="*/ 24762 w 3305350"/>
              <a:gd name="connsiteY22" fmla="*/ 2249419 h 2941983"/>
              <a:gd name="connsiteX23" fmla="*/ 190 w 3305350"/>
              <a:gd name="connsiteY23" fmla="*/ 2519017 h 2941983"/>
              <a:gd name="connsiteX24" fmla="*/ 37600 w 3305350"/>
              <a:gd name="connsiteY24" fmla="*/ 2584174 h 2941983"/>
              <a:gd name="connsiteX25" fmla="*/ 70729 w 3305350"/>
              <a:gd name="connsiteY25" fmla="*/ 2647674 h 2941983"/>
              <a:gd name="connsiteX26" fmla="*/ 133816 w 3305350"/>
              <a:gd name="connsiteY26" fmla="*/ 2696265 h 2941983"/>
              <a:gd name="connsiteX27" fmla="*/ 176747 w 3305350"/>
              <a:gd name="connsiteY27" fmla="*/ 2743200 h 2941983"/>
              <a:gd name="connsiteX28" fmla="*/ 296017 w 3305350"/>
              <a:gd name="connsiteY28" fmla="*/ 2782957 h 2941983"/>
              <a:gd name="connsiteX29" fmla="*/ 355652 w 3305350"/>
              <a:gd name="connsiteY29" fmla="*/ 2822713 h 2941983"/>
              <a:gd name="connsiteX30" fmla="*/ 514678 w 3305350"/>
              <a:gd name="connsiteY30" fmla="*/ 2922104 h 2941983"/>
              <a:gd name="connsiteX31" fmla="*/ 574313 w 3305350"/>
              <a:gd name="connsiteY31" fmla="*/ 2941983 h 2941983"/>
              <a:gd name="connsiteX32" fmla="*/ 792973 w 3305350"/>
              <a:gd name="connsiteY32" fmla="*/ 2902226 h 2941983"/>
              <a:gd name="connsiteX33" fmla="*/ 852608 w 3305350"/>
              <a:gd name="connsiteY33" fmla="*/ 2882348 h 2941983"/>
              <a:gd name="connsiteX34" fmla="*/ 912243 w 3305350"/>
              <a:gd name="connsiteY34" fmla="*/ 2842591 h 2941983"/>
              <a:gd name="connsiteX35" fmla="*/ 932121 w 3305350"/>
              <a:gd name="connsiteY35" fmla="*/ 2763078 h 2941983"/>
              <a:gd name="connsiteX36" fmla="*/ 1111026 w 3305350"/>
              <a:gd name="connsiteY36" fmla="*/ 2643809 h 2941983"/>
              <a:gd name="connsiteX37" fmla="*/ 1289930 w 3305350"/>
              <a:gd name="connsiteY37" fmla="*/ 2564296 h 2941983"/>
              <a:gd name="connsiteX38" fmla="*/ 1389321 w 3305350"/>
              <a:gd name="connsiteY38" fmla="*/ 2524539 h 2941983"/>
              <a:gd name="connsiteX39" fmla="*/ 1667617 w 3305350"/>
              <a:gd name="connsiteY39" fmla="*/ 2464904 h 2941983"/>
              <a:gd name="connsiteX40" fmla="*/ 1826643 w 3305350"/>
              <a:gd name="connsiteY40" fmla="*/ 2445026 h 2941983"/>
              <a:gd name="connsiteX41" fmla="*/ 2124817 w 3305350"/>
              <a:gd name="connsiteY41" fmla="*/ 2425148 h 2941983"/>
              <a:gd name="connsiteX42" fmla="*/ 2303721 w 3305350"/>
              <a:gd name="connsiteY42" fmla="*/ 2365513 h 2941983"/>
              <a:gd name="connsiteX43" fmla="*/ 2363356 w 3305350"/>
              <a:gd name="connsiteY43" fmla="*/ 2345635 h 2941983"/>
              <a:gd name="connsiteX44" fmla="*/ 2422991 w 3305350"/>
              <a:gd name="connsiteY44" fmla="*/ 2305878 h 2941983"/>
              <a:gd name="connsiteX45" fmla="*/ 2562139 w 3305350"/>
              <a:gd name="connsiteY45" fmla="*/ 2266122 h 2941983"/>
              <a:gd name="connsiteX46" fmla="*/ 2621773 w 3305350"/>
              <a:gd name="connsiteY46" fmla="*/ 2246244 h 2941983"/>
              <a:gd name="connsiteX47" fmla="*/ 2820556 w 3305350"/>
              <a:gd name="connsiteY47" fmla="*/ 2206487 h 2941983"/>
              <a:gd name="connsiteX48" fmla="*/ 3118730 w 3305350"/>
              <a:gd name="connsiteY48" fmla="*/ 2206487 h 2941983"/>
              <a:gd name="connsiteX49" fmla="*/ 3178365 w 3305350"/>
              <a:gd name="connsiteY49" fmla="*/ 2166731 h 2941983"/>
              <a:gd name="connsiteX50" fmla="*/ 3257878 w 3305350"/>
              <a:gd name="connsiteY50" fmla="*/ 1987826 h 2941983"/>
              <a:gd name="connsiteX51" fmla="*/ 3277756 w 3305350"/>
              <a:gd name="connsiteY51" fmla="*/ 1828800 h 2941983"/>
              <a:gd name="connsiteX52" fmla="*/ 3277756 w 3305350"/>
              <a:gd name="connsiteY52" fmla="*/ 1451113 h 2941983"/>
              <a:gd name="connsiteX53" fmla="*/ 3138608 w 3305350"/>
              <a:gd name="connsiteY53" fmla="*/ 1311965 h 2941983"/>
              <a:gd name="connsiteX54" fmla="*/ 3078973 w 3305350"/>
              <a:gd name="connsiteY54" fmla="*/ 1192696 h 2941983"/>
              <a:gd name="connsiteX55" fmla="*/ 2999460 w 3305350"/>
              <a:gd name="connsiteY55" fmla="*/ 1013791 h 2941983"/>
              <a:gd name="connsiteX56" fmla="*/ 2939826 w 3305350"/>
              <a:gd name="connsiteY56" fmla="*/ 974035 h 2941983"/>
              <a:gd name="connsiteX57" fmla="*/ 2820556 w 3305350"/>
              <a:gd name="connsiteY57" fmla="*/ 735496 h 2941983"/>
              <a:gd name="connsiteX58" fmla="*/ 2760921 w 3305350"/>
              <a:gd name="connsiteY58" fmla="*/ 695739 h 2941983"/>
              <a:gd name="connsiteX59" fmla="*/ 2661530 w 3305350"/>
              <a:gd name="connsiteY59" fmla="*/ 516835 h 2941983"/>
              <a:gd name="connsiteX60" fmla="*/ 2601895 w 3305350"/>
              <a:gd name="connsiteY60" fmla="*/ 477078 h 2941983"/>
              <a:gd name="connsiteX61" fmla="*/ 2502504 w 3305350"/>
              <a:gd name="connsiteY61" fmla="*/ 397565 h 2941983"/>
              <a:gd name="connsiteX62" fmla="*/ 2403113 w 3305350"/>
              <a:gd name="connsiteY62" fmla="*/ 318052 h 2941983"/>
              <a:gd name="connsiteX63" fmla="*/ 2363356 w 3305350"/>
              <a:gd name="connsiteY63" fmla="*/ 258417 h 2941983"/>
              <a:gd name="connsiteX64" fmla="*/ 2303721 w 3305350"/>
              <a:gd name="connsiteY64" fmla="*/ 238539 h 2941983"/>
              <a:gd name="connsiteX65" fmla="*/ 2104939 w 3305350"/>
              <a:gd name="connsiteY65" fmla="*/ 218661 h 2941983"/>
              <a:gd name="connsiteX66" fmla="*/ 1985669 w 3305350"/>
              <a:gd name="connsiteY66" fmla="*/ 178904 h 2941983"/>
              <a:gd name="connsiteX67" fmla="*/ 1866400 w 3305350"/>
              <a:gd name="connsiteY67" fmla="*/ 119270 h 2941983"/>
              <a:gd name="connsiteX68" fmla="*/ 1667617 w 3305350"/>
              <a:gd name="connsiteY68" fmla="*/ 99391 h 2941983"/>
              <a:gd name="connsiteX69" fmla="*/ 1488713 w 3305350"/>
              <a:gd name="connsiteY69" fmla="*/ 79513 h 2941983"/>
              <a:gd name="connsiteX70" fmla="*/ 1369443 w 3305350"/>
              <a:gd name="connsiteY70" fmla="*/ 59635 h 2941983"/>
              <a:gd name="connsiteX71" fmla="*/ 1170660 w 3305350"/>
              <a:gd name="connsiteY71" fmla="*/ 59635 h 2941983"/>
              <a:gd name="connsiteX72" fmla="*/ 1130904 w 3305350"/>
              <a:gd name="connsiteY72" fmla="*/ 0 h 2941983"/>
              <a:gd name="connsiteX0" fmla="*/ 1130904 w 3305350"/>
              <a:gd name="connsiteY0" fmla="*/ 0 h 2941983"/>
              <a:gd name="connsiteX1" fmla="*/ 1130904 w 3305350"/>
              <a:gd name="connsiteY1" fmla="*/ 0 h 2941983"/>
              <a:gd name="connsiteX2" fmla="*/ 1091147 w 3305350"/>
              <a:gd name="connsiteY2" fmla="*/ 178904 h 2941983"/>
              <a:gd name="connsiteX3" fmla="*/ 1051391 w 3305350"/>
              <a:gd name="connsiteY3" fmla="*/ 298174 h 2941983"/>
              <a:gd name="connsiteX4" fmla="*/ 1031513 w 3305350"/>
              <a:gd name="connsiteY4" fmla="*/ 357809 h 2941983"/>
              <a:gd name="connsiteX5" fmla="*/ 1011634 w 3305350"/>
              <a:gd name="connsiteY5" fmla="*/ 417444 h 2941983"/>
              <a:gd name="connsiteX6" fmla="*/ 991756 w 3305350"/>
              <a:gd name="connsiteY6" fmla="*/ 477078 h 2941983"/>
              <a:gd name="connsiteX7" fmla="*/ 932121 w 3305350"/>
              <a:gd name="connsiteY7" fmla="*/ 596348 h 2941983"/>
              <a:gd name="connsiteX8" fmla="*/ 912243 w 3305350"/>
              <a:gd name="connsiteY8" fmla="*/ 974035 h 2941983"/>
              <a:gd name="connsiteX9" fmla="*/ 824033 w 3305350"/>
              <a:gd name="connsiteY9" fmla="*/ 1284909 h 2941983"/>
              <a:gd name="connsiteX10" fmla="*/ 832730 w 3305350"/>
              <a:gd name="connsiteY10" fmla="*/ 1411357 h 2941983"/>
              <a:gd name="connsiteX11" fmla="*/ 812852 w 3305350"/>
              <a:gd name="connsiteY11" fmla="*/ 1490870 h 2941983"/>
              <a:gd name="connsiteX12" fmla="*/ 753217 w 3305350"/>
              <a:gd name="connsiteY12" fmla="*/ 1510748 h 2941983"/>
              <a:gd name="connsiteX13" fmla="*/ 673704 w 3305350"/>
              <a:gd name="connsiteY13" fmla="*/ 1530626 h 2941983"/>
              <a:gd name="connsiteX14" fmla="*/ 614069 w 3305350"/>
              <a:gd name="connsiteY14" fmla="*/ 1570383 h 2941983"/>
              <a:gd name="connsiteX15" fmla="*/ 575831 w 3305350"/>
              <a:gd name="connsiteY15" fmla="*/ 1641889 h 2941983"/>
              <a:gd name="connsiteX16" fmla="*/ 494799 w 3305350"/>
              <a:gd name="connsiteY16" fmla="*/ 1729409 h 2941983"/>
              <a:gd name="connsiteX17" fmla="*/ 400102 w 3305350"/>
              <a:gd name="connsiteY17" fmla="*/ 1800087 h 2941983"/>
              <a:gd name="connsiteX18" fmla="*/ 281660 w 3305350"/>
              <a:gd name="connsiteY18" fmla="*/ 1888435 h 2941983"/>
              <a:gd name="connsiteX19" fmla="*/ 216504 w 3305350"/>
              <a:gd name="connsiteY19" fmla="*/ 1948070 h 2941983"/>
              <a:gd name="connsiteX20" fmla="*/ 141684 w 3305350"/>
              <a:gd name="connsiteY20" fmla="*/ 2030758 h 2941983"/>
              <a:gd name="connsiteX21" fmla="*/ 61343 w 3305350"/>
              <a:gd name="connsiteY21" fmla="*/ 2136499 h 2941983"/>
              <a:gd name="connsiteX22" fmla="*/ 24762 w 3305350"/>
              <a:gd name="connsiteY22" fmla="*/ 2249419 h 2941983"/>
              <a:gd name="connsiteX23" fmla="*/ 190 w 3305350"/>
              <a:gd name="connsiteY23" fmla="*/ 2519017 h 2941983"/>
              <a:gd name="connsiteX24" fmla="*/ 37600 w 3305350"/>
              <a:gd name="connsiteY24" fmla="*/ 2584174 h 2941983"/>
              <a:gd name="connsiteX25" fmla="*/ 70729 w 3305350"/>
              <a:gd name="connsiteY25" fmla="*/ 2647674 h 2941983"/>
              <a:gd name="connsiteX26" fmla="*/ 133816 w 3305350"/>
              <a:gd name="connsiteY26" fmla="*/ 2696265 h 2941983"/>
              <a:gd name="connsiteX27" fmla="*/ 176747 w 3305350"/>
              <a:gd name="connsiteY27" fmla="*/ 2743200 h 2941983"/>
              <a:gd name="connsiteX28" fmla="*/ 296017 w 3305350"/>
              <a:gd name="connsiteY28" fmla="*/ 2782957 h 2941983"/>
              <a:gd name="connsiteX29" fmla="*/ 384227 w 3305350"/>
              <a:gd name="connsiteY29" fmla="*/ 2810013 h 2941983"/>
              <a:gd name="connsiteX30" fmla="*/ 514678 w 3305350"/>
              <a:gd name="connsiteY30" fmla="*/ 2922104 h 2941983"/>
              <a:gd name="connsiteX31" fmla="*/ 574313 w 3305350"/>
              <a:gd name="connsiteY31" fmla="*/ 2941983 h 2941983"/>
              <a:gd name="connsiteX32" fmla="*/ 792973 w 3305350"/>
              <a:gd name="connsiteY32" fmla="*/ 2902226 h 2941983"/>
              <a:gd name="connsiteX33" fmla="*/ 852608 w 3305350"/>
              <a:gd name="connsiteY33" fmla="*/ 2882348 h 2941983"/>
              <a:gd name="connsiteX34" fmla="*/ 912243 w 3305350"/>
              <a:gd name="connsiteY34" fmla="*/ 2842591 h 2941983"/>
              <a:gd name="connsiteX35" fmla="*/ 932121 w 3305350"/>
              <a:gd name="connsiteY35" fmla="*/ 2763078 h 2941983"/>
              <a:gd name="connsiteX36" fmla="*/ 1111026 w 3305350"/>
              <a:gd name="connsiteY36" fmla="*/ 2643809 h 2941983"/>
              <a:gd name="connsiteX37" fmla="*/ 1289930 w 3305350"/>
              <a:gd name="connsiteY37" fmla="*/ 2564296 h 2941983"/>
              <a:gd name="connsiteX38" fmla="*/ 1389321 w 3305350"/>
              <a:gd name="connsiteY38" fmla="*/ 2524539 h 2941983"/>
              <a:gd name="connsiteX39" fmla="*/ 1667617 w 3305350"/>
              <a:gd name="connsiteY39" fmla="*/ 2464904 h 2941983"/>
              <a:gd name="connsiteX40" fmla="*/ 1826643 w 3305350"/>
              <a:gd name="connsiteY40" fmla="*/ 2445026 h 2941983"/>
              <a:gd name="connsiteX41" fmla="*/ 2124817 w 3305350"/>
              <a:gd name="connsiteY41" fmla="*/ 2425148 h 2941983"/>
              <a:gd name="connsiteX42" fmla="*/ 2303721 w 3305350"/>
              <a:gd name="connsiteY42" fmla="*/ 2365513 h 2941983"/>
              <a:gd name="connsiteX43" fmla="*/ 2363356 w 3305350"/>
              <a:gd name="connsiteY43" fmla="*/ 2345635 h 2941983"/>
              <a:gd name="connsiteX44" fmla="*/ 2422991 w 3305350"/>
              <a:gd name="connsiteY44" fmla="*/ 2305878 h 2941983"/>
              <a:gd name="connsiteX45" fmla="*/ 2562139 w 3305350"/>
              <a:gd name="connsiteY45" fmla="*/ 2266122 h 2941983"/>
              <a:gd name="connsiteX46" fmla="*/ 2621773 w 3305350"/>
              <a:gd name="connsiteY46" fmla="*/ 2246244 h 2941983"/>
              <a:gd name="connsiteX47" fmla="*/ 2820556 w 3305350"/>
              <a:gd name="connsiteY47" fmla="*/ 2206487 h 2941983"/>
              <a:gd name="connsiteX48" fmla="*/ 3118730 w 3305350"/>
              <a:gd name="connsiteY48" fmla="*/ 2206487 h 2941983"/>
              <a:gd name="connsiteX49" fmla="*/ 3178365 w 3305350"/>
              <a:gd name="connsiteY49" fmla="*/ 2166731 h 2941983"/>
              <a:gd name="connsiteX50" fmla="*/ 3257878 w 3305350"/>
              <a:gd name="connsiteY50" fmla="*/ 1987826 h 2941983"/>
              <a:gd name="connsiteX51" fmla="*/ 3277756 w 3305350"/>
              <a:gd name="connsiteY51" fmla="*/ 1828800 h 2941983"/>
              <a:gd name="connsiteX52" fmla="*/ 3277756 w 3305350"/>
              <a:gd name="connsiteY52" fmla="*/ 1451113 h 2941983"/>
              <a:gd name="connsiteX53" fmla="*/ 3138608 w 3305350"/>
              <a:gd name="connsiteY53" fmla="*/ 1311965 h 2941983"/>
              <a:gd name="connsiteX54" fmla="*/ 3078973 w 3305350"/>
              <a:gd name="connsiteY54" fmla="*/ 1192696 h 2941983"/>
              <a:gd name="connsiteX55" fmla="*/ 2999460 w 3305350"/>
              <a:gd name="connsiteY55" fmla="*/ 1013791 h 2941983"/>
              <a:gd name="connsiteX56" fmla="*/ 2939826 w 3305350"/>
              <a:gd name="connsiteY56" fmla="*/ 974035 h 2941983"/>
              <a:gd name="connsiteX57" fmla="*/ 2820556 w 3305350"/>
              <a:gd name="connsiteY57" fmla="*/ 735496 h 2941983"/>
              <a:gd name="connsiteX58" fmla="*/ 2760921 w 3305350"/>
              <a:gd name="connsiteY58" fmla="*/ 695739 h 2941983"/>
              <a:gd name="connsiteX59" fmla="*/ 2661530 w 3305350"/>
              <a:gd name="connsiteY59" fmla="*/ 516835 h 2941983"/>
              <a:gd name="connsiteX60" fmla="*/ 2601895 w 3305350"/>
              <a:gd name="connsiteY60" fmla="*/ 477078 h 2941983"/>
              <a:gd name="connsiteX61" fmla="*/ 2502504 w 3305350"/>
              <a:gd name="connsiteY61" fmla="*/ 397565 h 2941983"/>
              <a:gd name="connsiteX62" fmla="*/ 2403113 w 3305350"/>
              <a:gd name="connsiteY62" fmla="*/ 318052 h 2941983"/>
              <a:gd name="connsiteX63" fmla="*/ 2363356 w 3305350"/>
              <a:gd name="connsiteY63" fmla="*/ 258417 h 2941983"/>
              <a:gd name="connsiteX64" fmla="*/ 2303721 w 3305350"/>
              <a:gd name="connsiteY64" fmla="*/ 238539 h 2941983"/>
              <a:gd name="connsiteX65" fmla="*/ 2104939 w 3305350"/>
              <a:gd name="connsiteY65" fmla="*/ 218661 h 2941983"/>
              <a:gd name="connsiteX66" fmla="*/ 1985669 w 3305350"/>
              <a:gd name="connsiteY66" fmla="*/ 178904 h 2941983"/>
              <a:gd name="connsiteX67" fmla="*/ 1866400 w 3305350"/>
              <a:gd name="connsiteY67" fmla="*/ 119270 h 2941983"/>
              <a:gd name="connsiteX68" fmla="*/ 1667617 w 3305350"/>
              <a:gd name="connsiteY68" fmla="*/ 99391 h 2941983"/>
              <a:gd name="connsiteX69" fmla="*/ 1488713 w 3305350"/>
              <a:gd name="connsiteY69" fmla="*/ 79513 h 2941983"/>
              <a:gd name="connsiteX70" fmla="*/ 1369443 w 3305350"/>
              <a:gd name="connsiteY70" fmla="*/ 59635 h 2941983"/>
              <a:gd name="connsiteX71" fmla="*/ 1170660 w 3305350"/>
              <a:gd name="connsiteY71" fmla="*/ 59635 h 2941983"/>
              <a:gd name="connsiteX72" fmla="*/ 1130904 w 3305350"/>
              <a:gd name="connsiteY72" fmla="*/ 0 h 2941983"/>
              <a:gd name="connsiteX0" fmla="*/ 1130904 w 3305350"/>
              <a:gd name="connsiteY0" fmla="*/ 0 h 2931370"/>
              <a:gd name="connsiteX1" fmla="*/ 1130904 w 3305350"/>
              <a:gd name="connsiteY1" fmla="*/ 0 h 2931370"/>
              <a:gd name="connsiteX2" fmla="*/ 1091147 w 3305350"/>
              <a:gd name="connsiteY2" fmla="*/ 178904 h 2931370"/>
              <a:gd name="connsiteX3" fmla="*/ 1051391 w 3305350"/>
              <a:gd name="connsiteY3" fmla="*/ 298174 h 2931370"/>
              <a:gd name="connsiteX4" fmla="*/ 1031513 w 3305350"/>
              <a:gd name="connsiteY4" fmla="*/ 357809 h 2931370"/>
              <a:gd name="connsiteX5" fmla="*/ 1011634 w 3305350"/>
              <a:gd name="connsiteY5" fmla="*/ 417444 h 2931370"/>
              <a:gd name="connsiteX6" fmla="*/ 991756 w 3305350"/>
              <a:gd name="connsiteY6" fmla="*/ 477078 h 2931370"/>
              <a:gd name="connsiteX7" fmla="*/ 932121 w 3305350"/>
              <a:gd name="connsiteY7" fmla="*/ 596348 h 2931370"/>
              <a:gd name="connsiteX8" fmla="*/ 912243 w 3305350"/>
              <a:gd name="connsiteY8" fmla="*/ 974035 h 2931370"/>
              <a:gd name="connsiteX9" fmla="*/ 824033 w 3305350"/>
              <a:gd name="connsiteY9" fmla="*/ 1284909 h 2931370"/>
              <a:gd name="connsiteX10" fmla="*/ 832730 w 3305350"/>
              <a:gd name="connsiteY10" fmla="*/ 1411357 h 2931370"/>
              <a:gd name="connsiteX11" fmla="*/ 812852 w 3305350"/>
              <a:gd name="connsiteY11" fmla="*/ 1490870 h 2931370"/>
              <a:gd name="connsiteX12" fmla="*/ 753217 w 3305350"/>
              <a:gd name="connsiteY12" fmla="*/ 1510748 h 2931370"/>
              <a:gd name="connsiteX13" fmla="*/ 673704 w 3305350"/>
              <a:gd name="connsiteY13" fmla="*/ 1530626 h 2931370"/>
              <a:gd name="connsiteX14" fmla="*/ 614069 w 3305350"/>
              <a:gd name="connsiteY14" fmla="*/ 1570383 h 2931370"/>
              <a:gd name="connsiteX15" fmla="*/ 575831 w 3305350"/>
              <a:gd name="connsiteY15" fmla="*/ 1641889 h 2931370"/>
              <a:gd name="connsiteX16" fmla="*/ 494799 w 3305350"/>
              <a:gd name="connsiteY16" fmla="*/ 1729409 h 2931370"/>
              <a:gd name="connsiteX17" fmla="*/ 400102 w 3305350"/>
              <a:gd name="connsiteY17" fmla="*/ 1800087 h 2931370"/>
              <a:gd name="connsiteX18" fmla="*/ 281660 w 3305350"/>
              <a:gd name="connsiteY18" fmla="*/ 1888435 h 2931370"/>
              <a:gd name="connsiteX19" fmla="*/ 216504 w 3305350"/>
              <a:gd name="connsiteY19" fmla="*/ 1948070 h 2931370"/>
              <a:gd name="connsiteX20" fmla="*/ 141684 w 3305350"/>
              <a:gd name="connsiteY20" fmla="*/ 2030758 h 2931370"/>
              <a:gd name="connsiteX21" fmla="*/ 61343 w 3305350"/>
              <a:gd name="connsiteY21" fmla="*/ 2136499 h 2931370"/>
              <a:gd name="connsiteX22" fmla="*/ 24762 w 3305350"/>
              <a:gd name="connsiteY22" fmla="*/ 2249419 h 2931370"/>
              <a:gd name="connsiteX23" fmla="*/ 190 w 3305350"/>
              <a:gd name="connsiteY23" fmla="*/ 2519017 h 2931370"/>
              <a:gd name="connsiteX24" fmla="*/ 37600 w 3305350"/>
              <a:gd name="connsiteY24" fmla="*/ 2584174 h 2931370"/>
              <a:gd name="connsiteX25" fmla="*/ 70729 w 3305350"/>
              <a:gd name="connsiteY25" fmla="*/ 2647674 h 2931370"/>
              <a:gd name="connsiteX26" fmla="*/ 133816 w 3305350"/>
              <a:gd name="connsiteY26" fmla="*/ 2696265 h 2931370"/>
              <a:gd name="connsiteX27" fmla="*/ 176747 w 3305350"/>
              <a:gd name="connsiteY27" fmla="*/ 2743200 h 2931370"/>
              <a:gd name="connsiteX28" fmla="*/ 296017 w 3305350"/>
              <a:gd name="connsiteY28" fmla="*/ 2782957 h 2931370"/>
              <a:gd name="connsiteX29" fmla="*/ 384227 w 3305350"/>
              <a:gd name="connsiteY29" fmla="*/ 2810013 h 2931370"/>
              <a:gd name="connsiteX30" fmla="*/ 514678 w 3305350"/>
              <a:gd name="connsiteY30" fmla="*/ 2922104 h 2931370"/>
              <a:gd name="connsiteX31" fmla="*/ 574313 w 3305350"/>
              <a:gd name="connsiteY31" fmla="*/ 2929283 h 2931370"/>
              <a:gd name="connsiteX32" fmla="*/ 792973 w 3305350"/>
              <a:gd name="connsiteY32" fmla="*/ 2902226 h 2931370"/>
              <a:gd name="connsiteX33" fmla="*/ 852608 w 3305350"/>
              <a:gd name="connsiteY33" fmla="*/ 2882348 h 2931370"/>
              <a:gd name="connsiteX34" fmla="*/ 912243 w 3305350"/>
              <a:gd name="connsiteY34" fmla="*/ 2842591 h 2931370"/>
              <a:gd name="connsiteX35" fmla="*/ 932121 w 3305350"/>
              <a:gd name="connsiteY35" fmla="*/ 2763078 h 2931370"/>
              <a:gd name="connsiteX36" fmla="*/ 1111026 w 3305350"/>
              <a:gd name="connsiteY36" fmla="*/ 2643809 h 2931370"/>
              <a:gd name="connsiteX37" fmla="*/ 1289930 w 3305350"/>
              <a:gd name="connsiteY37" fmla="*/ 2564296 h 2931370"/>
              <a:gd name="connsiteX38" fmla="*/ 1389321 w 3305350"/>
              <a:gd name="connsiteY38" fmla="*/ 2524539 h 2931370"/>
              <a:gd name="connsiteX39" fmla="*/ 1667617 w 3305350"/>
              <a:gd name="connsiteY39" fmla="*/ 2464904 h 2931370"/>
              <a:gd name="connsiteX40" fmla="*/ 1826643 w 3305350"/>
              <a:gd name="connsiteY40" fmla="*/ 2445026 h 2931370"/>
              <a:gd name="connsiteX41" fmla="*/ 2124817 w 3305350"/>
              <a:gd name="connsiteY41" fmla="*/ 2425148 h 2931370"/>
              <a:gd name="connsiteX42" fmla="*/ 2303721 w 3305350"/>
              <a:gd name="connsiteY42" fmla="*/ 2365513 h 2931370"/>
              <a:gd name="connsiteX43" fmla="*/ 2363356 w 3305350"/>
              <a:gd name="connsiteY43" fmla="*/ 2345635 h 2931370"/>
              <a:gd name="connsiteX44" fmla="*/ 2422991 w 3305350"/>
              <a:gd name="connsiteY44" fmla="*/ 2305878 h 2931370"/>
              <a:gd name="connsiteX45" fmla="*/ 2562139 w 3305350"/>
              <a:gd name="connsiteY45" fmla="*/ 2266122 h 2931370"/>
              <a:gd name="connsiteX46" fmla="*/ 2621773 w 3305350"/>
              <a:gd name="connsiteY46" fmla="*/ 2246244 h 2931370"/>
              <a:gd name="connsiteX47" fmla="*/ 2820556 w 3305350"/>
              <a:gd name="connsiteY47" fmla="*/ 2206487 h 2931370"/>
              <a:gd name="connsiteX48" fmla="*/ 3118730 w 3305350"/>
              <a:gd name="connsiteY48" fmla="*/ 2206487 h 2931370"/>
              <a:gd name="connsiteX49" fmla="*/ 3178365 w 3305350"/>
              <a:gd name="connsiteY49" fmla="*/ 2166731 h 2931370"/>
              <a:gd name="connsiteX50" fmla="*/ 3257878 w 3305350"/>
              <a:gd name="connsiteY50" fmla="*/ 1987826 h 2931370"/>
              <a:gd name="connsiteX51" fmla="*/ 3277756 w 3305350"/>
              <a:gd name="connsiteY51" fmla="*/ 1828800 h 2931370"/>
              <a:gd name="connsiteX52" fmla="*/ 3277756 w 3305350"/>
              <a:gd name="connsiteY52" fmla="*/ 1451113 h 2931370"/>
              <a:gd name="connsiteX53" fmla="*/ 3138608 w 3305350"/>
              <a:gd name="connsiteY53" fmla="*/ 1311965 h 2931370"/>
              <a:gd name="connsiteX54" fmla="*/ 3078973 w 3305350"/>
              <a:gd name="connsiteY54" fmla="*/ 1192696 h 2931370"/>
              <a:gd name="connsiteX55" fmla="*/ 2999460 w 3305350"/>
              <a:gd name="connsiteY55" fmla="*/ 1013791 h 2931370"/>
              <a:gd name="connsiteX56" fmla="*/ 2939826 w 3305350"/>
              <a:gd name="connsiteY56" fmla="*/ 974035 h 2931370"/>
              <a:gd name="connsiteX57" fmla="*/ 2820556 w 3305350"/>
              <a:gd name="connsiteY57" fmla="*/ 735496 h 2931370"/>
              <a:gd name="connsiteX58" fmla="*/ 2760921 w 3305350"/>
              <a:gd name="connsiteY58" fmla="*/ 695739 h 2931370"/>
              <a:gd name="connsiteX59" fmla="*/ 2661530 w 3305350"/>
              <a:gd name="connsiteY59" fmla="*/ 516835 h 2931370"/>
              <a:gd name="connsiteX60" fmla="*/ 2601895 w 3305350"/>
              <a:gd name="connsiteY60" fmla="*/ 477078 h 2931370"/>
              <a:gd name="connsiteX61" fmla="*/ 2502504 w 3305350"/>
              <a:gd name="connsiteY61" fmla="*/ 397565 h 2931370"/>
              <a:gd name="connsiteX62" fmla="*/ 2403113 w 3305350"/>
              <a:gd name="connsiteY62" fmla="*/ 318052 h 2931370"/>
              <a:gd name="connsiteX63" fmla="*/ 2363356 w 3305350"/>
              <a:gd name="connsiteY63" fmla="*/ 258417 h 2931370"/>
              <a:gd name="connsiteX64" fmla="*/ 2303721 w 3305350"/>
              <a:gd name="connsiteY64" fmla="*/ 238539 h 2931370"/>
              <a:gd name="connsiteX65" fmla="*/ 2104939 w 3305350"/>
              <a:gd name="connsiteY65" fmla="*/ 218661 h 2931370"/>
              <a:gd name="connsiteX66" fmla="*/ 1985669 w 3305350"/>
              <a:gd name="connsiteY66" fmla="*/ 178904 h 2931370"/>
              <a:gd name="connsiteX67" fmla="*/ 1866400 w 3305350"/>
              <a:gd name="connsiteY67" fmla="*/ 119270 h 2931370"/>
              <a:gd name="connsiteX68" fmla="*/ 1667617 w 3305350"/>
              <a:gd name="connsiteY68" fmla="*/ 99391 h 2931370"/>
              <a:gd name="connsiteX69" fmla="*/ 1488713 w 3305350"/>
              <a:gd name="connsiteY69" fmla="*/ 79513 h 2931370"/>
              <a:gd name="connsiteX70" fmla="*/ 1369443 w 3305350"/>
              <a:gd name="connsiteY70" fmla="*/ 59635 h 2931370"/>
              <a:gd name="connsiteX71" fmla="*/ 1170660 w 3305350"/>
              <a:gd name="connsiteY71" fmla="*/ 59635 h 2931370"/>
              <a:gd name="connsiteX72" fmla="*/ 1130904 w 3305350"/>
              <a:gd name="connsiteY72" fmla="*/ 0 h 2931370"/>
              <a:gd name="connsiteX0" fmla="*/ 1130904 w 3305350"/>
              <a:gd name="connsiteY0" fmla="*/ 0 h 2931370"/>
              <a:gd name="connsiteX1" fmla="*/ 1130904 w 3305350"/>
              <a:gd name="connsiteY1" fmla="*/ 0 h 2931370"/>
              <a:gd name="connsiteX2" fmla="*/ 1091147 w 3305350"/>
              <a:gd name="connsiteY2" fmla="*/ 178904 h 2931370"/>
              <a:gd name="connsiteX3" fmla="*/ 1051391 w 3305350"/>
              <a:gd name="connsiteY3" fmla="*/ 298174 h 2931370"/>
              <a:gd name="connsiteX4" fmla="*/ 1031513 w 3305350"/>
              <a:gd name="connsiteY4" fmla="*/ 357809 h 2931370"/>
              <a:gd name="connsiteX5" fmla="*/ 1011634 w 3305350"/>
              <a:gd name="connsiteY5" fmla="*/ 417444 h 2931370"/>
              <a:gd name="connsiteX6" fmla="*/ 991756 w 3305350"/>
              <a:gd name="connsiteY6" fmla="*/ 477078 h 2931370"/>
              <a:gd name="connsiteX7" fmla="*/ 932121 w 3305350"/>
              <a:gd name="connsiteY7" fmla="*/ 596348 h 2931370"/>
              <a:gd name="connsiteX8" fmla="*/ 912243 w 3305350"/>
              <a:gd name="connsiteY8" fmla="*/ 974035 h 2931370"/>
              <a:gd name="connsiteX9" fmla="*/ 824033 w 3305350"/>
              <a:gd name="connsiteY9" fmla="*/ 1284909 h 2931370"/>
              <a:gd name="connsiteX10" fmla="*/ 832730 w 3305350"/>
              <a:gd name="connsiteY10" fmla="*/ 1411357 h 2931370"/>
              <a:gd name="connsiteX11" fmla="*/ 812852 w 3305350"/>
              <a:gd name="connsiteY11" fmla="*/ 1490870 h 2931370"/>
              <a:gd name="connsiteX12" fmla="*/ 753217 w 3305350"/>
              <a:gd name="connsiteY12" fmla="*/ 1510748 h 2931370"/>
              <a:gd name="connsiteX13" fmla="*/ 673704 w 3305350"/>
              <a:gd name="connsiteY13" fmla="*/ 1530626 h 2931370"/>
              <a:gd name="connsiteX14" fmla="*/ 614069 w 3305350"/>
              <a:gd name="connsiteY14" fmla="*/ 1570383 h 2931370"/>
              <a:gd name="connsiteX15" fmla="*/ 575831 w 3305350"/>
              <a:gd name="connsiteY15" fmla="*/ 1641889 h 2931370"/>
              <a:gd name="connsiteX16" fmla="*/ 494799 w 3305350"/>
              <a:gd name="connsiteY16" fmla="*/ 1729409 h 2931370"/>
              <a:gd name="connsiteX17" fmla="*/ 400102 w 3305350"/>
              <a:gd name="connsiteY17" fmla="*/ 1800087 h 2931370"/>
              <a:gd name="connsiteX18" fmla="*/ 281660 w 3305350"/>
              <a:gd name="connsiteY18" fmla="*/ 1888435 h 2931370"/>
              <a:gd name="connsiteX19" fmla="*/ 216504 w 3305350"/>
              <a:gd name="connsiteY19" fmla="*/ 1948070 h 2931370"/>
              <a:gd name="connsiteX20" fmla="*/ 141684 w 3305350"/>
              <a:gd name="connsiteY20" fmla="*/ 2030758 h 2931370"/>
              <a:gd name="connsiteX21" fmla="*/ 61343 w 3305350"/>
              <a:gd name="connsiteY21" fmla="*/ 2136499 h 2931370"/>
              <a:gd name="connsiteX22" fmla="*/ 24762 w 3305350"/>
              <a:gd name="connsiteY22" fmla="*/ 2249419 h 2931370"/>
              <a:gd name="connsiteX23" fmla="*/ 190 w 3305350"/>
              <a:gd name="connsiteY23" fmla="*/ 2519017 h 2931370"/>
              <a:gd name="connsiteX24" fmla="*/ 37600 w 3305350"/>
              <a:gd name="connsiteY24" fmla="*/ 2584174 h 2931370"/>
              <a:gd name="connsiteX25" fmla="*/ 70729 w 3305350"/>
              <a:gd name="connsiteY25" fmla="*/ 2647674 h 2931370"/>
              <a:gd name="connsiteX26" fmla="*/ 133816 w 3305350"/>
              <a:gd name="connsiteY26" fmla="*/ 2696265 h 2931370"/>
              <a:gd name="connsiteX27" fmla="*/ 176747 w 3305350"/>
              <a:gd name="connsiteY27" fmla="*/ 2743200 h 2931370"/>
              <a:gd name="connsiteX28" fmla="*/ 296017 w 3305350"/>
              <a:gd name="connsiteY28" fmla="*/ 2782957 h 2931370"/>
              <a:gd name="connsiteX29" fmla="*/ 384227 w 3305350"/>
              <a:gd name="connsiteY29" fmla="*/ 2810013 h 2931370"/>
              <a:gd name="connsiteX30" fmla="*/ 514678 w 3305350"/>
              <a:gd name="connsiteY30" fmla="*/ 2922104 h 2931370"/>
              <a:gd name="connsiteX31" fmla="*/ 574313 w 3305350"/>
              <a:gd name="connsiteY31" fmla="*/ 2929283 h 2931370"/>
              <a:gd name="connsiteX32" fmla="*/ 792973 w 3305350"/>
              <a:gd name="connsiteY32" fmla="*/ 2902226 h 2931370"/>
              <a:gd name="connsiteX33" fmla="*/ 830383 w 3305350"/>
              <a:gd name="connsiteY33" fmla="*/ 2850598 h 2931370"/>
              <a:gd name="connsiteX34" fmla="*/ 912243 w 3305350"/>
              <a:gd name="connsiteY34" fmla="*/ 2842591 h 2931370"/>
              <a:gd name="connsiteX35" fmla="*/ 932121 w 3305350"/>
              <a:gd name="connsiteY35" fmla="*/ 2763078 h 2931370"/>
              <a:gd name="connsiteX36" fmla="*/ 1111026 w 3305350"/>
              <a:gd name="connsiteY36" fmla="*/ 2643809 h 2931370"/>
              <a:gd name="connsiteX37" fmla="*/ 1289930 w 3305350"/>
              <a:gd name="connsiteY37" fmla="*/ 2564296 h 2931370"/>
              <a:gd name="connsiteX38" fmla="*/ 1389321 w 3305350"/>
              <a:gd name="connsiteY38" fmla="*/ 2524539 h 2931370"/>
              <a:gd name="connsiteX39" fmla="*/ 1667617 w 3305350"/>
              <a:gd name="connsiteY39" fmla="*/ 2464904 h 2931370"/>
              <a:gd name="connsiteX40" fmla="*/ 1826643 w 3305350"/>
              <a:gd name="connsiteY40" fmla="*/ 2445026 h 2931370"/>
              <a:gd name="connsiteX41" fmla="*/ 2124817 w 3305350"/>
              <a:gd name="connsiteY41" fmla="*/ 2425148 h 2931370"/>
              <a:gd name="connsiteX42" fmla="*/ 2303721 w 3305350"/>
              <a:gd name="connsiteY42" fmla="*/ 2365513 h 2931370"/>
              <a:gd name="connsiteX43" fmla="*/ 2363356 w 3305350"/>
              <a:gd name="connsiteY43" fmla="*/ 2345635 h 2931370"/>
              <a:gd name="connsiteX44" fmla="*/ 2422991 w 3305350"/>
              <a:gd name="connsiteY44" fmla="*/ 2305878 h 2931370"/>
              <a:gd name="connsiteX45" fmla="*/ 2562139 w 3305350"/>
              <a:gd name="connsiteY45" fmla="*/ 2266122 h 2931370"/>
              <a:gd name="connsiteX46" fmla="*/ 2621773 w 3305350"/>
              <a:gd name="connsiteY46" fmla="*/ 2246244 h 2931370"/>
              <a:gd name="connsiteX47" fmla="*/ 2820556 w 3305350"/>
              <a:gd name="connsiteY47" fmla="*/ 2206487 h 2931370"/>
              <a:gd name="connsiteX48" fmla="*/ 3118730 w 3305350"/>
              <a:gd name="connsiteY48" fmla="*/ 2206487 h 2931370"/>
              <a:gd name="connsiteX49" fmla="*/ 3178365 w 3305350"/>
              <a:gd name="connsiteY49" fmla="*/ 2166731 h 2931370"/>
              <a:gd name="connsiteX50" fmla="*/ 3257878 w 3305350"/>
              <a:gd name="connsiteY50" fmla="*/ 1987826 h 2931370"/>
              <a:gd name="connsiteX51" fmla="*/ 3277756 w 3305350"/>
              <a:gd name="connsiteY51" fmla="*/ 1828800 h 2931370"/>
              <a:gd name="connsiteX52" fmla="*/ 3277756 w 3305350"/>
              <a:gd name="connsiteY52" fmla="*/ 1451113 h 2931370"/>
              <a:gd name="connsiteX53" fmla="*/ 3138608 w 3305350"/>
              <a:gd name="connsiteY53" fmla="*/ 1311965 h 2931370"/>
              <a:gd name="connsiteX54" fmla="*/ 3078973 w 3305350"/>
              <a:gd name="connsiteY54" fmla="*/ 1192696 h 2931370"/>
              <a:gd name="connsiteX55" fmla="*/ 2999460 w 3305350"/>
              <a:gd name="connsiteY55" fmla="*/ 1013791 h 2931370"/>
              <a:gd name="connsiteX56" fmla="*/ 2939826 w 3305350"/>
              <a:gd name="connsiteY56" fmla="*/ 974035 h 2931370"/>
              <a:gd name="connsiteX57" fmla="*/ 2820556 w 3305350"/>
              <a:gd name="connsiteY57" fmla="*/ 735496 h 2931370"/>
              <a:gd name="connsiteX58" fmla="*/ 2760921 w 3305350"/>
              <a:gd name="connsiteY58" fmla="*/ 695739 h 2931370"/>
              <a:gd name="connsiteX59" fmla="*/ 2661530 w 3305350"/>
              <a:gd name="connsiteY59" fmla="*/ 516835 h 2931370"/>
              <a:gd name="connsiteX60" fmla="*/ 2601895 w 3305350"/>
              <a:gd name="connsiteY60" fmla="*/ 477078 h 2931370"/>
              <a:gd name="connsiteX61" fmla="*/ 2502504 w 3305350"/>
              <a:gd name="connsiteY61" fmla="*/ 397565 h 2931370"/>
              <a:gd name="connsiteX62" fmla="*/ 2403113 w 3305350"/>
              <a:gd name="connsiteY62" fmla="*/ 318052 h 2931370"/>
              <a:gd name="connsiteX63" fmla="*/ 2363356 w 3305350"/>
              <a:gd name="connsiteY63" fmla="*/ 258417 h 2931370"/>
              <a:gd name="connsiteX64" fmla="*/ 2303721 w 3305350"/>
              <a:gd name="connsiteY64" fmla="*/ 238539 h 2931370"/>
              <a:gd name="connsiteX65" fmla="*/ 2104939 w 3305350"/>
              <a:gd name="connsiteY65" fmla="*/ 218661 h 2931370"/>
              <a:gd name="connsiteX66" fmla="*/ 1985669 w 3305350"/>
              <a:gd name="connsiteY66" fmla="*/ 178904 h 2931370"/>
              <a:gd name="connsiteX67" fmla="*/ 1866400 w 3305350"/>
              <a:gd name="connsiteY67" fmla="*/ 119270 h 2931370"/>
              <a:gd name="connsiteX68" fmla="*/ 1667617 w 3305350"/>
              <a:gd name="connsiteY68" fmla="*/ 99391 h 2931370"/>
              <a:gd name="connsiteX69" fmla="*/ 1488713 w 3305350"/>
              <a:gd name="connsiteY69" fmla="*/ 79513 h 2931370"/>
              <a:gd name="connsiteX70" fmla="*/ 1369443 w 3305350"/>
              <a:gd name="connsiteY70" fmla="*/ 59635 h 2931370"/>
              <a:gd name="connsiteX71" fmla="*/ 1170660 w 3305350"/>
              <a:gd name="connsiteY71" fmla="*/ 59635 h 2931370"/>
              <a:gd name="connsiteX72" fmla="*/ 1130904 w 3305350"/>
              <a:gd name="connsiteY72" fmla="*/ 0 h 2931370"/>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912243 w 3305350"/>
              <a:gd name="connsiteY34" fmla="*/ 2842591 h 2935184"/>
              <a:gd name="connsiteX35" fmla="*/ 932121 w 3305350"/>
              <a:gd name="connsiteY35" fmla="*/ 276307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24817 w 3305350"/>
              <a:gd name="connsiteY41" fmla="*/ 24251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32121 w 3305350"/>
              <a:gd name="connsiteY35" fmla="*/ 276307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24817 w 3305350"/>
              <a:gd name="connsiteY41" fmla="*/ 24251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24817 w 3305350"/>
              <a:gd name="connsiteY41" fmla="*/ 24251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21642 w 3305350"/>
              <a:gd name="connsiteY41" fmla="*/ 24251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21642 w 3305350"/>
              <a:gd name="connsiteY41" fmla="*/ 24251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303721 w 3305350"/>
              <a:gd name="connsiteY42" fmla="*/ 2365513 h 2935184"/>
              <a:gd name="connsiteX43" fmla="*/ 2363356 w 3305350"/>
              <a:gd name="connsiteY43" fmla="*/ 2345635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303721 w 3305350"/>
              <a:gd name="connsiteY42" fmla="*/ 2365513 h 2935184"/>
              <a:gd name="connsiteX43" fmla="*/ 2341131 w 3305350"/>
              <a:gd name="connsiteY43" fmla="*/ 2291660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281496 w 3305350"/>
              <a:gd name="connsiteY42" fmla="*/ 2330588 h 2935184"/>
              <a:gd name="connsiteX43" fmla="*/ 2341131 w 3305350"/>
              <a:gd name="connsiteY43" fmla="*/ 2291660 h 2935184"/>
              <a:gd name="connsiteX44" fmla="*/ 2422991 w 3305350"/>
              <a:gd name="connsiteY44" fmla="*/ 2305878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281496 w 3305350"/>
              <a:gd name="connsiteY42" fmla="*/ 2330588 h 2935184"/>
              <a:gd name="connsiteX43" fmla="*/ 2341131 w 3305350"/>
              <a:gd name="connsiteY43" fmla="*/ 2291660 h 2935184"/>
              <a:gd name="connsiteX44" fmla="*/ 2429341 w 3305350"/>
              <a:gd name="connsiteY44" fmla="*/ 2258253 h 2935184"/>
              <a:gd name="connsiteX45" fmla="*/ 2562139 w 3305350"/>
              <a:gd name="connsiteY45" fmla="*/ 2266122 h 2935184"/>
              <a:gd name="connsiteX46" fmla="*/ 2621773 w 3305350"/>
              <a:gd name="connsiteY46" fmla="*/ 2246244 h 2935184"/>
              <a:gd name="connsiteX47" fmla="*/ 2820556 w 3305350"/>
              <a:gd name="connsiteY47" fmla="*/ 2206487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281496 w 3305350"/>
              <a:gd name="connsiteY42" fmla="*/ 2330588 h 2935184"/>
              <a:gd name="connsiteX43" fmla="*/ 2341131 w 3305350"/>
              <a:gd name="connsiteY43" fmla="*/ 2291660 h 2935184"/>
              <a:gd name="connsiteX44" fmla="*/ 2429341 w 3305350"/>
              <a:gd name="connsiteY44" fmla="*/ 2258253 h 2935184"/>
              <a:gd name="connsiteX45" fmla="*/ 2562139 w 3305350"/>
              <a:gd name="connsiteY45" fmla="*/ 2266122 h 2935184"/>
              <a:gd name="connsiteX46" fmla="*/ 2621773 w 3305350"/>
              <a:gd name="connsiteY46" fmla="*/ 2246244 h 2935184"/>
              <a:gd name="connsiteX47" fmla="*/ 2823731 w 3305350"/>
              <a:gd name="connsiteY47" fmla="*/ 2222362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305350"/>
              <a:gd name="connsiteY0" fmla="*/ 0 h 2935184"/>
              <a:gd name="connsiteX1" fmla="*/ 1130904 w 3305350"/>
              <a:gd name="connsiteY1" fmla="*/ 0 h 2935184"/>
              <a:gd name="connsiteX2" fmla="*/ 1091147 w 3305350"/>
              <a:gd name="connsiteY2" fmla="*/ 178904 h 2935184"/>
              <a:gd name="connsiteX3" fmla="*/ 1051391 w 3305350"/>
              <a:gd name="connsiteY3" fmla="*/ 298174 h 2935184"/>
              <a:gd name="connsiteX4" fmla="*/ 1031513 w 3305350"/>
              <a:gd name="connsiteY4" fmla="*/ 357809 h 2935184"/>
              <a:gd name="connsiteX5" fmla="*/ 1011634 w 3305350"/>
              <a:gd name="connsiteY5" fmla="*/ 417444 h 2935184"/>
              <a:gd name="connsiteX6" fmla="*/ 991756 w 3305350"/>
              <a:gd name="connsiteY6" fmla="*/ 477078 h 2935184"/>
              <a:gd name="connsiteX7" fmla="*/ 932121 w 3305350"/>
              <a:gd name="connsiteY7" fmla="*/ 596348 h 2935184"/>
              <a:gd name="connsiteX8" fmla="*/ 912243 w 3305350"/>
              <a:gd name="connsiteY8" fmla="*/ 974035 h 2935184"/>
              <a:gd name="connsiteX9" fmla="*/ 824033 w 3305350"/>
              <a:gd name="connsiteY9" fmla="*/ 1284909 h 2935184"/>
              <a:gd name="connsiteX10" fmla="*/ 832730 w 3305350"/>
              <a:gd name="connsiteY10" fmla="*/ 1411357 h 2935184"/>
              <a:gd name="connsiteX11" fmla="*/ 812852 w 3305350"/>
              <a:gd name="connsiteY11" fmla="*/ 1490870 h 2935184"/>
              <a:gd name="connsiteX12" fmla="*/ 753217 w 3305350"/>
              <a:gd name="connsiteY12" fmla="*/ 1510748 h 2935184"/>
              <a:gd name="connsiteX13" fmla="*/ 673704 w 3305350"/>
              <a:gd name="connsiteY13" fmla="*/ 1530626 h 2935184"/>
              <a:gd name="connsiteX14" fmla="*/ 614069 w 3305350"/>
              <a:gd name="connsiteY14" fmla="*/ 1570383 h 2935184"/>
              <a:gd name="connsiteX15" fmla="*/ 575831 w 3305350"/>
              <a:gd name="connsiteY15" fmla="*/ 1641889 h 2935184"/>
              <a:gd name="connsiteX16" fmla="*/ 494799 w 3305350"/>
              <a:gd name="connsiteY16" fmla="*/ 1729409 h 2935184"/>
              <a:gd name="connsiteX17" fmla="*/ 400102 w 3305350"/>
              <a:gd name="connsiteY17" fmla="*/ 1800087 h 2935184"/>
              <a:gd name="connsiteX18" fmla="*/ 281660 w 3305350"/>
              <a:gd name="connsiteY18" fmla="*/ 1888435 h 2935184"/>
              <a:gd name="connsiteX19" fmla="*/ 216504 w 3305350"/>
              <a:gd name="connsiteY19" fmla="*/ 1948070 h 2935184"/>
              <a:gd name="connsiteX20" fmla="*/ 141684 w 3305350"/>
              <a:gd name="connsiteY20" fmla="*/ 2030758 h 2935184"/>
              <a:gd name="connsiteX21" fmla="*/ 61343 w 3305350"/>
              <a:gd name="connsiteY21" fmla="*/ 2136499 h 2935184"/>
              <a:gd name="connsiteX22" fmla="*/ 24762 w 3305350"/>
              <a:gd name="connsiteY22" fmla="*/ 2249419 h 2935184"/>
              <a:gd name="connsiteX23" fmla="*/ 190 w 3305350"/>
              <a:gd name="connsiteY23" fmla="*/ 2519017 h 2935184"/>
              <a:gd name="connsiteX24" fmla="*/ 37600 w 3305350"/>
              <a:gd name="connsiteY24" fmla="*/ 2584174 h 2935184"/>
              <a:gd name="connsiteX25" fmla="*/ 70729 w 3305350"/>
              <a:gd name="connsiteY25" fmla="*/ 2647674 h 2935184"/>
              <a:gd name="connsiteX26" fmla="*/ 133816 w 3305350"/>
              <a:gd name="connsiteY26" fmla="*/ 2696265 h 2935184"/>
              <a:gd name="connsiteX27" fmla="*/ 176747 w 3305350"/>
              <a:gd name="connsiteY27" fmla="*/ 2743200 h 2935184"/>
              <a:gd name="connsiteX28" fmla="*/ 296017 w 3305350"/>
              <a:gd name="connsiteY28" fmla="*/ 2782957 h 2935184"/>
              <a:gd name="connsiteX29" fmla="*/ 384227 w 3305350"/>
              <a:gd name="connsiteY29" fmla="*/ 2810013 h 2935184"/>
              <a:gd name="connsiteX30" fmla="*/ 514678 w 3305350"/>
              <a:gd name="connsiteY30" fmla="*/ 2922104 h 2935184"/>
              <a:gd name="connsiteX31" fmla="*/ 574313 w 3305350"/>
              <a:gd name="connsiteY31" fmla="*/ 2929283 h 2935184"/>
              <a:gd name="connsiteX32" fmla="*/ 786623 w 3305350"/>
              <a:gd name="connsiteY32" fmla="*/ 2889526 h 2935184"/>
              <a:gd name="connsiteX33" fmla="*/ 830383 w 3305350"/>
              <a:gd name="connsiteY33" fmla="*/ 2850598 h 2935184"/>
              <a:gd name="connsiteX34" fmla="*/ 886843 w 3305350"/>
              <a:gd name="connsiteY34" fmla="*/ 2820366 h 2935184"/>
              <a:gd name="connsiteX35" fmla="*/ 951171 w 3305350"/>
              <a:gd name="connsiteY35" fmla="*/ 2782128 h 2935184"/>
              <a:gd name="connsiteX36" fmla="*/ 1111026 w 3305350"/>
              <a:gd name="connsiteY36" fmla="*/ 2643809 h 2935184"/>
              <a:gd name="connsiteX37" fmla="*/ 1289930 w 3305350"/>
              <a:gd name="connsiteY37" fmla="*/ 2564296 h 2935184"/>
              <a:gd name="connsiteX38" fmla="*/ 1389321 w 3305350"/>
              <a:gd name="connsiteY38" fmla="*/ 2524539 h 2935184"/>
              <a:gd name="connsiteX39" fmla="*/ 1667617 w 3305350"/>
              <a:gd name="connsiteY39" fmla="*/ 2464904 h 2935184"/>
              <a:gd name="connsiteX40" fmla="*/ 1826643 w 3305350"/>
              <a:gd name="connsiteY40" fmla="*/ 2445026 h 2935184"/>
              <a:gd name="connsiteX41" fmla="*/ 2118467 w 3305350"/>
              <a:gd name="connsiteY41" fmla="*/ 2412448 h 2935184"/>
              <a:gd name="connsiteX42" fmla="*/ 2281496 w 3305350"/>
              <a:gd name="connsiteY42" fmla="*/ 2330588 h 2935184"/>
              <a:gd name="connsiteX43" fmla="*/ 2341131 w 3305350"/>
              <a:gd name="connsiteY43" fmla="*/ 2291660 h 2935184"/>
              <a:gd name="connsiteX44" fmla="*/ 2429341 w 3305350"/>
              <a:gd name="connsiteY44" fmla="*/ 2258253 h 2935184"/>
              <a:gd name="connsiteX45" fmla="*/ 2562139 w 3305350"/>
              <a:gd name="connsiteY45" fmla="*/ 2266122 h 2935184"/>
              <a:gd name="connsiteX46" fmla="*/ 2621773 w 3305350"/>
              <a:gd name="connsiteY46" fmla="*/ 2246244 h 2935184"/>
              <a:gd name="connsiteX47" fmla="*/ 2823731 w 3305350"/>
              <a:gd name="connsiteY47" fmla="*/ 2222362 h 2935184"/>
              <a:gd name="connsiteX48" fmla="*/ 3118730 w 3305350"/>
              <a:gd name="connsiteY48" fmla="*/ 2206487 h 2935184"/>
              <a:gd name="connsiteX49" fmla="*/ 3178365 w 3305350"/>
              <a:gd name="connsiteY49" fmla="*/ 2166731 h 2935184"/>
              <a:gd name="connsiteX50" fmla="*/ 3257878 w 3305350"/>
              <a:gd name="connsiteY50" fmla="*/ 1987826 h 2935184"/>
              <a:gd name="connsiteX51" fmla="*/ 3277756 w 3305350"/>
              <a:gd name="connsiteY51" fmla="*/ 1828800 h 2935184"/>
              <a:gd name="connsiteX52" fmla="*/ 3277756 w 3305350"/>
              <a:gd name="connsiteY52" fmla="*/ 1451113 h 2935184"/>
              <a:gd name="connsiteX53" fmla="*/ 3138608 w 3305350"/>
              <a:gd name="connsiteY53" fmla="*/ 1311965 h 2935184"/>
              <a:gd name="connsiteX54" fmla="*/ 3078973 w 3305350"/>
              <a:gd name="connsiteY54" fmla="*/ 1192696 h 2935184"/>
              <a:gd name="connsiteX55" fmla="*/ 2999460 w 3305350"/>
              <a:gd name="connsiteY55" fmla="*/ 1013791 h 2935184"/>
              <a:gd name="connsiteX56" fmla="*/ 2939826 w 3305350"/>
              <a:gd name="connsiteY56" fmla="*/ 974035 h 2935184"/>
              <a:gd name="connsiteX57" fmla="*/ 2820556 w 3305350"/>
              <a:gd name="connsiteY57" fmla="*/ 735496 h 2935184"/>
              <a:gd name="connsiteX58" fmla="*/ 2760921 w 3305350"/>
              <a:gd name="connsiteY58" fmla="*/ 695739 h 2935184"/>
              <a:gd name="connsiteX59" fmla="*/ 2661530 w 3305350"/>
              <a:gd name="connsiteY59" fmla="*/ 516835 h 2935184"/>
              <a:gd name="connsiteX60" fmla="*/ 2601895 w 3305350"/>
              <a:gd name="connsiteY60" fmla="*/ 477078 h 2935184"/>
              <a:gd name="connsiteX61" fmla="*/ 2502504 w 3305350"/>
              <a:gd name="connsiteY61" fmla="*/ 397565 h 2935184"/>
              <a:gd name="connsiteX62" fmla="*/ 2403113 w 3305350"/>
              <a:gd name="connsiteY62" fmla="*/ 318052 h 2935184"/>
              <a:gd name="connsiteX63" fmla="*/ 2363356 w 3305350"/>
              <a:gd name="connsiteY63" fmla="*/ 258417 h 2935184"/>
              <a:gd name="connsiteX64" fmla="*/ 2303721 w 3305350"/>
              <a:gd name="connsiteY64" fmla="*/ 238539 h 2935184"/>
              <a:gd name="connsiteX65" fmla="*/ 2104939 w 3305350"/>
              <a:gd name="connsiteY65" fmla="*/ 218661 h 2935184"/>
              <a:gd name="connsiteX66" fmla="*/ 1985669 w 3305350"/>
              <a:gd name="connsiteY66" fmla="*/ 178904 h 2935184"/>
              <a:gd name="connsiteX67" fmla="*/ 1866400 w 3305350"/>
              <a:gd name="connsiteY67" fmla="*/ 119270 h 2935184"/>
              <a:gd name="connsiteX68" fmla="*/ 1667617 w 3305350"/>
              <a:gd name="connsiteY68" fmla="*/ 99391 h 2935184"/>
              <a:gd name="connsiteX69" fmla="*/ 1488713 w 3305350"/>
              <a:gd name="connsiteY69" fmla="*/ 79513 h 2935184"/>
              <a:gd name="connsiteX70" fmla="*/ 1369443 w 3305350"/>
              <a:gd name="connsiteY70" fmla="*/ 59635 h 2935184"/>
              <a:gd name="connsiteX71" fmla="*/ 1170660 w 3305350"/>
              <a:gd name="connsiteY71" fmla="*/ 59635 h 2935184"/>
              <a:gd name="connsiteX72" fmla="*/ 1130904 w 3305350"/>
              <a:gd name="connsiteY72" fmla="*/ 0 h 2935184"/>
              <a:gd name="connsiteX0" fmla="*/ 1130904 w 3287971"/>
              <a:gd name="connsiteY0" fmla="*/ 0 h 2935184"/>
              <a:gd name="connsiteX1" fmla="*/ 1130904 w 3287971"/>
              <a:gd name="connsiteY1" fmla="*/ 0 h 2935184"/>
              <a:gd name="connsiteX2" fmla="*/ 1091147 w 3287971"/>
              <a:gd name="connsiteY2" fmla="*/ 178904 h 2935184"/>
              <a:gd name="connsiteX3" fmla="*/ 1051391 w 3287971"/>
              <a:gd name="connsiteY3" fmla="*/ 298174 h 2935184"/>
              <a:gd name="connsiteX4" fmla="*/ 1031513 w 3287971"/>
              <a:gd name="connsiteY4" fmla="*/ 357809 h 2935184"/>
              <a:gd name="connsiteX5" fmla="*/ 1011634 w 3287971"/>
              <a:gd name="connsiteY5" fmla="*/ 417444 h 2935184"/>
              <a:gd name="connsiteX6" fmla="*/ 991756 w 3287971"/>
              <a:gd name="connsiteY6" fmla="*/ 477078 h 2935184"/>
              <a:gd name="connsiteX7" fmla="*/ 932121 w 3287971"/>
              <a:gd name="connsiteY7" fmla="*/ 596348 h 2935184"/>
              <a:gd name="connsiteX8" fmla="*/ 912243 w 3287971"/>
              <a:gd name="connsiteY8" fmla="*/ 974035 h 2935184"/>
              <a:gd name="connsiteX9" fmla="*/ 824033 w 3287971"/>
              <a:gd name="connsiteY9" fmla="*/ 1284909 h 2935184"/>
              <a:gd name="connsiteX10" fmla="*/ 832730 w 3287971"/>
              <a:gd name="connsiteY10" fmla="*/ 1411357 h 2935184"/>
              <a:gd name="connsiteX11" fmla="*/ 812852 w 3287971"/>
              <a:gd name="connsiteY11" fmla="*/ 1490870 h 2935184"/>
              <a:gd name="connsiteX12" fmla="*/ 753217 w 3287971"/>
              <a:gd name="connsiteY12" fmla="*/ 1510748 h 2935184"/>
              <a:gd name="connsiteX13" fmla="*/ 673704 w 3287971"/>
              <a:gd name="connsiteY13" fmla="*/ 1530626 h 2935184"/>
              <a:gd name="connsiteX14" fmla="*/ 614069 w 3287971"/>
              <a:gd name="connsiteY14" fmla="*/ 1570383 h 2935184"/>
              <a:gd name="connsiteX15" fmla="*/ 575831 w 3287971"/>
              <a:gd name="connsiteY15" fmla="*/ 1641889 h 2935184"/>
              <a:gd name="connsiteX16" fmla="*/ 494799 w 3287971"/>
              <a:gd name="connsiteY16" fmla="*/ 1729409 h 2935184"/>
              <a:gd name="connsiteX17" fmla="*/ 400102 w 3287971"/>
              <a:gd name="connsiteY17" fmla="*/ 1800087 h 2935184"/>
              <a:gd name="connsiteX18" fmla="*/ 281660 w 3287971"/>
              <a:gd name="connsiteY18" fmla="*/ 1888435 h 2935184"/>
              <a:gd name="connsiteX19" fmla="*/ 216504 w 3287971"/>
              <a:gd name="connsiteY19" fmla="*/ 1948070 h 2935184"/>
              <a:gd name="connsiteX20" fmla="*/ 141684 w 3287971"/>
              <a:gd name="connsiteY20" fmla="*/ 2030758 h 2935184"/>
              <a:gd name="connsiteX21" fmla="*/ 61343 w 3287971"/>
              <a:gd name="connsiteY21" fmla="*/ 2136499 h 2935184"/>
              <a:gd name="connsiteX22" fmla="*/ 24762 w 3287971"/>
              <a:gd name="connsiteY22" fmla="*/ 2249419 h 2935184"/>
              <a:gd name="connsiteX23" fmla="*/ 190 w 3287971"/>
              <a:gd name="connsiteY23" fmla="*/ 2519017 h 2935184"/>
              <a:gd name="connsiteX24" fmla="*/ 37600 w 3287971"/>
              <a:gd name="connsiteY24" fmla="*/ 2584174 h 2935184"/>
              <a:gd name="connsiteX25" fmla="*/ 70729 w 3287971"/>
              <a:gd name="connsiteY25" fmla="*/ 2647674 h 2935184"/>
              <a:gd name="connsiteX26" fmla="*/ 133816 w 3287971"/>
              <a:gd name="connsiteY26" fmla="*/ 2696265 h 2935184"/>
              <a:gd name="connsiteX27" fmla="*/ 176747 w 3287971"/>
              <a:gd name="connsiteY27" fmla="*/ 2743200 h 2935184"/>
              <a:gd name="connsiteX28" fmla="*/ 296017 w 3287971"/>
              <a:gd name="connsiteY28" fmla="*/ 2782957 h 2935184"/>
              <a:gd name="connsiteX29" fmla="*/ 384227 w 3287971"/>
              <a:gd name="connsiteY29" fmla="*/ 2810013 h 2935184"/>
              <a:gd name="connsiteX30" fmla="*/ 514678 w 3287971"/>
              <a:gd name="connsiteY30" fmla="*/ 2922104 h 2935184"/>
              <a:gd name="connsiteX31" fmla="*/ 574313 w 3287971"/>
              <a:gd name="connsiteY31" fmla="*/ 2929283 h 2935184"/>
              <a:gd name="connsiteX32" fmla="*/ 786623 w 3287971"/>
              <a:gd name="connsiteY32" fmla="*/ 2889526 h 2935184"/>
              <a:gd name="connsiteX33" fmla="*/ 830383 w 3287971"/>
              <a:gd name="connsiteY33" fmla="*/ 2850598 h 2935184"/>
              <a:gd name="connsiteX34" fmla="*/ 886843 w 3287971"/>
              <a:gd name="connsiteY34" fmla="*/ 2820366 h 2935184"/>
              <a:gd name="connsiteX35" fmla="*/ 951171 w 3287971"/>
              <a:gd name="connsiteY35" fmla="*/ 2782128 h 2935184"/>
              <a:gd name="connsiteX36" fmla="*/ 1111026 w 3287971"/>
              <a:gd name="connsiteY36" fmla="*/ 2643809 h 2935184"/>
              <a:gd name="connsiteX37" fmla="*/ 1289930 w 3287971"/>
              <a:gd name="connsiteY37" fmla="*/ 2564296 h 2935184"/>
              <a:gd name="connsiteX38" fmla="*/ 1389321 w 3287971"/>
              <a:gd name="connsiteY38" fmla="*/ 2524539 h 2935184"/>
              <a:gd name="connsiteX39" fmla="*/ 1667617 w 3287971"/>
              <a:gd name="connsiteY39" fmla="*/ 2464904 h 2935184"/>
              <a:gd name="connsiteX40" fmla="*/ 1826643 w 3287971"/>
              <a:gd name="connsiteY40" fmla="*/ 2445026 h 2935184"/>
              <a:gd name="connsiteX41" fmla="*/ 2118467 w 3287971"/>
              <a:gd name="connsiteY41" fmla="*/ 2412448 h 2935184"/>
              <a:gd name="connsiteX42" fmla="*/ 2281496 w 3287971"/>
              <a:gd name="connsiteY42" fmla="*/ 2330588 h 2935184"/>
              <a:gd name="connsiteX43" fmla="*/ 2341131 w 3287971"/>
              <a:gd name="connsiteY43" fmla="*/ 2291660 h 2935184"/>
              <a:gd name="connsiteX44" fmla="*/ 2429341 w 3287971"/>
              <a:gd name="connsiteY44" fmla="*/ 2258253 h 2935184"/>
              <a:gd name="connsiteX45" fmla="*/ 2562139 w 3287971"/>
              <a:gd name="connsiteY45" fmla="*/ 2266122 h 2935184"/>
              <a:gd name="connsiteX46" fmla="*/ 2621773 w 3287971"/>
              <a:gd name="connsiteY46" fmla="*/ 2246244 h 2935184"/>
              <a:gd name="connsiteX47" fmla="*/ 2823731 w 3287971"/>
              <a:gd name="connsiteY47" fmla="*/ 2222362 h 2935184"/>
              <a:gd name="connsiteX48" fmla="*/ 3118730 w 3287971"/>
              <a:gd name="connsiteY48" fmla="*/ 2206487 h 2935184"/>
              <a:gd name="connsiteX49" fmla="*/ 3178365 w 3287971"/>
              <a:gd name="connsiteY49" fmla="*/ 2166731 h 2935184"/>
              <a:gd name="connsiteX50" fmla="*/ 3257878 w 3287971"/>
              <a:gd name="connsiteY50" fmla="*/ 1987826 h 2935184"/>
              <a:gd name="connsiteX51" fmla="*/ 3277756 w 3287971"/>
              <a:gd name="connsiteY51" fmla="*/ 1828800 h 2935184"/>
              <a:gd name="connsiteX52" fmla="*/ 3277479 w 3287971"/>
              <a:gd name="connsiteY52" fmla="*/ 1603099 h 2935184"/>
              <a:gd name="connsiteX53" fmla="*/ 3277756 w 3287971"/>
              <a:gd name="connsiteY53" fmla="*/ 1451113 h 2935184"/>
              <a:gd name="connsiteX54" fmla="*/ 3138608 w 3287971"/>
              <a:gd name="connsiteY54" fmla="*/ 1311965 h 2935184"/>
              <a:gd name="connsiteX55" fmla="*/ 3078973 w 3287971"/>
              <a:gd name="connsiteY55" fmla="*/ 1192696 h 2935184"/>
              <a:gd name="connsiteX56" fmla="*/ 2999460 w 3287971"/>
              <a:gd name="connsiteY56" fmla="*/ 1013791 h 2935184"/>
              <a:gd name="connsiteX57" fmla="*/ 2939826 w 3287971"/>
              <a:gd name="connsiteY57" fmla="*/ 974035 h 2935184"/>
              <a:gd name="connsiteX58" fmla="*/ 2820556 w 3287971"/>
              <a:gd name="connsiteY58" fmla="*/ 735496 h 2935184"/>
              <a:gd name="connsiteX59" fmla="*/ 2760921 w 3287971"/>
              <a:gd name="connsiteY59" fmla="*/ 695739 h 2935184"/>
              <a:gd name="connsiteX60" fmla="*/ 2661530 w 3287971"/>
              <a:gd name="connsiteY60" fmla="*/ 516835 h 2935184"/>
              <a:gd name="connsiteX61" fmla="*/ 2601895 w 3287971"/>
              <a:gd name="connsiteY61" fmla="*/ 477078 h 2935184"/>
              <a:gd name="connsiteX62" fmla="*/ 2502504 w 3287971"/>
              <a:gd name="connsiteY62" fmla="*/ 397565 h 2935184"/>
              <a:gd name="connsiteX63" fmla="*/ 2403113 w 3287971"/>
              <a:gd name="connsiteY63" fmla="*/ 318052 h 2935184"/>
              <a:gd name="connsiteX64" fmla="*/ 2363356 w 3287971"/>
              <a:gd name="connsiteY64" fmla="*/ 258417 h 2935184"/>
              <a:gd name="connsiteX65" fmla="*/ 2303721 w 3287971"/>
              <a:gd name="connsiteY65" fmla="*/ 238539 h 2935184"/>
              <a:gd name="connsiteX66" fmla="*/ 2104939 w 3287971"/>
              <a:gd name="connsiteY66" fmla="*/ 218661 h 2935184"/>
              <a:gd name="connsiteX67" fmla="*/ 1985669 w 3287971"/>
              <a:gd name="connsiteY67" fmla="*/ 178904 h 2935184"/>
              <a:gd name="connsiteX68" fmla="*/ 1866400 w 3287971"/>
              <a:gd name="connsiteY68" fmla="*/ 119270 h 2935184"/>
              <a:gd name="connsiteX69" fmla="*/ 1667617 w 3287971"/>
              <a:gd name="connsiteY69" fmla="*/ 99391 h 2935184"/>
              <a:gd name="connsiteX70" fmla="*/ 1488713 w 3287971"/>
              <a:gd name="connsiteY70" fmla="*/ 79513 h 2935184"/>
              <a:gd name="connsiteX71" fmla="*/ 1369443 w 3287971"/>
              <a:gd name="connsiteY71" fmla="*/ 59635 h 2935184"/>
              <a:gd name="connsiteX72" fmla="*/ 1170660 w 3287971"/>
              <a:gd name="connsiteY72" fmla="*/ 59635 h 2935184"/>
              <a:gd name="connsiteX73" fmla="*/ 1130904 w 3287971"/>
              <a:gd name="connsiteY73" fmla="*/ 0 h 2935184"/>
              <a:gd name="connsiteX0" fmla="*/ 1130904 w 3287971"/>
              <a:gd name="connsiteY0" fmla="*/ 0 h 2935184"/>
              <a:gd name="connsiteX1" fmla="*/ 1130904 w 3287971"/>
              <a:gd name="connsiteY1" fmla="*/ 0 h 2935184"/>
              <a:gd name="connsiteX2" fmla="*/ 1091147 w 3287971"/>
              <a:gd name="connsiteY2" fmla="*/ 178904 h 2935184"/>
              <a:gd name="connsiteX3" fmla="*/ 1051391 w 3287971"/>
              <a:gd name="connsiteY3" fmla="*/ 298174 h 2935184"/>
              <a:gd name="connsiteX4" fmla="*/ 1031513 w 3287971"/>
              <a:gd name="connsiteY4" fmla="*/ 357809 h 2935184"/>
              <a:gd name="connsiteX5" fmla="*/ 1011634 w 3287971"/>
              <a:gd name="connsiteY5" fmla="*/ 417444 h 2935184"/>
              <a:gd name="connsiteX6" fmla="*/ 991756 w 3287971"/>
              <a:gd name="connsiteY6" fmla="*/ 477078 h 2935184"/>
              <a:gd name="connsiteX7" fmla="*/ 932121 w 3287971"/>
              <a:gd name="connsiteY7" fmla="*/ 596348 h 2935184"/>
              <a:gd name="connsiteX8" fmla="*/ 912243 w 3287971"/>
              <a:gd name="connsiteY8" fmla="*/ 974035 h 2935184"/>
              <a:gd name="connsiteX9" fmla="*/ 824033 w 3287971"/>
              <a:gd name="connsiteY9" fmla="*/ 1284909 h 2935184"/>
              <a:gd name="connsiteX10" fmla="*/ 832730 w 3287971"/>
              <a:gd name="connsiteY10" fmla="*/ 1411357 h 2935184"/>
              <a:gd name="connsiteX11" fmla="*/ 812852 w 3287971"/>
              <a:gd name="connsiteY11" fmla="*/ 1490870 h 2935184"/>
              <a:gd name="connsiteX12" fmla="*/ 753217 w 3287971"/>
              <a:gd name="connsiteY12" fmla="*/ 1510748 h 2935184"/>
              <a:gd name="connsiteX13" fmla="*/ 673704 w 3287971"/>
              <a:gd name="connsiteY13" fmla="*/ 1530626 h 2935184"/>
              <a:gd name="connsiteX14" fmla="*/ 614069 w 3287971"/>
              <a:gd name="connsiteY14" fmla="*/ 1570383 h 2935184"/>
              <a:gd name="connsiteX15" fmla="*/ 575831 w 3287971"/>
              <a:gd name="connsiteY15" fmla="*/ 1641889 h 2935184"/>
              <a:gd name="connsiteX16" fmla="*/ 494799 w 3287971"/>
              <a:gd name="connsiteY16" fmla="*/ 1729409 h 2935184"/>
              <a:gd name="connsiteX17" fmla="*/ 400102 w 3287971"/>
              <a:gd name="connsiteY17" fmla="*/ 1800087 h 2935184"/>
              <a:gd name="connsiteX18" fmla="*/ 281660 w 3287971"/>
              <a:gd name="connsiteY18" fmla="*/ 1888435 h 2935184"/>
              <a:gd name="connsiteX19" fmla="*/ 216504 w 3287971"/>
              <a:gd name="connsiteY19" fmla="*/ 1948070 h 2935184"/>
              <a:gd name="connsiteX20" fmla="*/ 141684 w 3287971"/>
              <a:gd name="connsiteY20" fmla="*/ 2030758 h 2935184"/>
              <a:gd name="connsiteX21" fmla="*/ 61343 w 3287971"/>
              <a:gd name="connsiteY21" fmla="*/ 2136499 h 2935184"/>
              <a:gd name="connsiteX22" fmla="*/ 24762 w 3287971"/>
              <a:gd name="connsiteY22" fmla="*/ 2249419 h 2935184"/>
              <a:gd name="connsiteX23" fmla="*/ 190 w 3287971"/>
              <a:gd name="connsiteY23" fmla="*/ 2519017 h 2935184"/>
              <a:gd name="connsiteX24" fmla="*/ 37600 w 3287971"/>
              <a:gd name="connsiteY24" fmla="*/ 2584174 h 2935184"/>
              <a:gd name="connsiteX25" fmla="*/ 70729 w 3287971"/>
              <a:gd name="connsiteY25" fmla="*/ 2647674 h 2935184"/>
              <a:gd name="connsiteX26" fmla="*/ 133816 w 3287971"/>
              <a:gd name="connsiteY26" fmla="*/ 2696265 h 2935184"/>
              <a:gd name="connsiteX27" fmla="*/ 176747 w 3287971"/>
              <a:gd name="connsiteY27" fmla="*/ 2743200 h 2935184"/>
              <a:gd name="connsiteX28" fmla="*/ 296017 w 3287971"/>
              <a:gd name="connsiteY28" fmla="*/ 2782957 h 2935184"/>
              <a:gd name="connsiteX29" fmla="*/ 384227 w 3287971"/>
              <a:gd name="connsiteY29" fmla="*/ 2810013 h 2935184"/>
              <a:gd name="connsiteX30" fmla="*/ 514678 w 3287971"/>
              <a:gd name="connsiteY30" fmla="*/ 2922104 h 2935184"/>
              <a:gd name="connsiteX31" fmla="*/ 574313 w 3287971"/>
              <a:gd name="connsiteY31" fmla="*/ 2929283 h 2935184"/>
              <a:gd name="connsiteX32" fmla="*/ 786623 w 3287971"/>
              <a:gd name="connsiteY32" fmla="*/ 2889526 h 2935184"/>
              <a:gd name="connsiteX33" fmla="*/ 830383 w 3287971"/>
              <a:gd name="connsiteY33" fmla="*/ 2850598 h 2935184"/>
              <a:gd name="connsiteX34" fmla="*/ 886843 w 3287971"/>
              <a:gd name="connsiteY34" fmla="*/ 2820366 h 2935184"/>
              <a:gd name="connsiteX35" fmla="*/ 951171 w 3287971"/>
              <a:gd name="connsiteY35" fmla="*/ 2782128 h 2935184"/>
              <a:gd name="connsiteX36" fmla="*/ 1111026 w 3287971"/>
              <a:gd name="connsiteY36" fmla="*/ 2643809 h 2935184"/>
              <a:gd name="connsiteX37" fmla="*/ 1289930 w 3287971"/>
              <a:gd name="connsiteY37" fmla="*/ 2564296 h 2935184"/>
              <a:gd name="connsiteX38" fmla="*/ 1389321 w 3287971"/>
              <a:gd name="connsiteY38" fmla="*/ 2524539 h 2935184"/>
              <a:gd name="connsiteX39" fmla="*/ 1667617 w 3287971"/>
              <a:gd name="connsiteY39" fmla="*/ 2464904 h 2935184"/>
              <a:gd name="connsiteX40" fmla="*/ 1826643 w 3287971"/>
              <a:gd name="connsiteY40" fmla="*/ 2445026 h 2935184"/>
              <a:gd name="connsiteX41" fmla="*/ 2118467 w 3287971"/>
              <a:gd name="connsiteY41" fmla="*/ 2412448 h 2935184"/>
              <a:gd name="connsiteX42" fmla="*/ 2281496 w 3287971"/>
              <a:gd name="connsiteY42" fmla="*/ 2330588 h 2935184"/>
              <a:gd name="connsiteX43" fmla="*/ 2341131 w 3287971"/>
              <a:gd name="connsiteY43" fmla="*/ 2291660 h 2935184"/>
              <a:gd name="connsiteX44" fmla="*/ 2429341 w 3287971"/>
              <a:gd name="connsiteY44" fmla="*/ 2258253 h 2935184"/>
              <a:gd name="connsiteX45" fmla="*/ 2562139 w 3287971"/>
              <a:gd name="connsiteY45" fmla="*/ 2266122 h 2935184"/>
              <a:gd name="connsiteX46" fmla="*/ 2621773 w 3287971"/>
              <a:gd name="connsiteY46" fmla="*/ 2246244 h 2935184"/>
              <a:gd name="connsiteX47" fmla="*/ 2823731 w 3287971"/>
              <a:gd name="connsiteY47" fmla="*/ 2222362 h 2935184"/>
              <a:gd name="connsiteX48" fmla="*/ 3118730 w 3287971"/>
              <a:gd name="connsiteY48" fmla="*/ 2206487 h 2935184"/>
              <a:gd name="connsiteX49" fmla="*/ 3178365 w 3287971"/>
              <a:gd name="connsiteY49" fmla="*/ 2166731 h 2935184"/>
              <a:gd name="connsiteX50" fmla="*/ 3257878 w 3287971"/>
              <a:gd name="connsiteY50" fmla="*/ 1987826 h 2935184"/>
              <a:gd name="connsiteX51" fmla="*/ 3277756 w 3287971"/>
              <a:gd name="connsiteY51" fmla="*/ 1828800 h 2935184"/>
              <a:gd name="connsiteX52" fmla="*/ 3277479 w 3287971"/>
              <a:gd name="connsiteY52" fmla="*/ 1603099 h 2935184"/>
              <a:gd name="connsiteX53" fmla="*/ 3277756 w 3287971"/>
              <a:gd name="connsiteY53" fmla="*/ 1451113 h 2935184"/>
              <a:gd name="connsiteX54" fmla="*/ 3138608 w 3287971"/>
              <a:gd name="connsiteY54" fmla="*/ 1311965 h 2935184"/>
              <a:gd name="connsiteX55" fmla="*/ 3129773 w 3287971"/>
              <a:gd name="connsiteY55" fmla="*/ 1164121 h 2935184"/>
              <a:gd name="connsiteX56" fmla="*/ 2999460 w 3287971"/>
              <a:gd name="connsiteY56" fmla="*/ 1013791 h 2935184"/>
              <a:gd name="connsiteX57" fmla="*/ 2939826 w 3287971"/>
              <a:gd name="connsiteY57" fmla="*/ 974035 h 2935184"/>
              <a:gd name="connsiteX58" fmla="*/ 2820556 w 3287971"/>
              <a:gd name="connsiteY58" fmla="*/ 735496 h 2935184"/>
              <a:gd name="connsiteX59" fmla="*/ 2760921 w 3287971"/>
              <a:gd name="connsiteY59" fmla="*/ 695739 h 2935184"/>
              <a:gd name="connsiteX60" fmla="*/ 2661530 w 3287971"/>
              <a:gd name="connsiteY60" fmla="*/ 516835 h 2935184"/>
              <a:gd name="connsiteX61" fmla="*/ 2601895 w 3287971"/>
              <a:gd name="connsiteY61" fmla="*/ 477078 h 2935184"/>
              <a:gd name="connsiteX62" fmla="*/ 2502504 w 3287971"/>
              <a:gd name="connsiteY62" fmla="*/ 397565 h 2935184"/>
              <a:gd name="connsiteX63" fmla="*/ 2403113 w 3287971"/>
              <a:gd name="connsiteY63" fmla="*/ 318052 h 2935184"/>
              <a:gd name="connsiteX64" fmla="*/ 2363356 w 3287971"/>
              <a:gd name="connsiteY64" fmla="*/ 258417 h 2935184"/>
              <a:gd name="connsiteX65" fmla="*/ 2303721 w 3287971"/>
              <a:gd name="connsiteY65" fmla="*/ 238539 h 2935184"/>
              <a:gd name="connsiteX66" fmla="*/ 2104939 w 3287971"/>
              <a:gd name="connsiteY66" fmla="*/ 218661 h 2935184"/>
              <a:gd name="connsiteX67" fmla="*/ 1985669 w 3287971"/>
              <a:gd name="connsiteY67" fmla="*/ 178904 h 2935184"/>
              <a:gd name="connsiteX68" fmla="*/ 1866400 w 3287971"/>
              <a:gd name="connsiteY68" fmla="*/ 119270 h 2935184"/>
              <a:gd name="connsiteX69" fmla="*/ 1667617 w 3287971"/>
              <a:gd name="connsiteY69" fmla="*/ 99391 h 2935184"/>
              <a:gd name="connsiteX70" fmla="*/ 1488713 w 3287971"/>
              <a:gd name="connsiteY70" fmla="*/ 79513 h 2935184"/>
              <a:gd name="connsiteX71" fmla="*/ 1369443 w 3287971"/>
              <a:gd name="connsiteY71" fmla="*/ 59635 h 2935184"/>
              <a:gd name="connsiteX72" fmla="*/ 1170660 w 3287971"/>
              <a:gd name="connsiteY72" fmla="*/ 59635 h 2935184"/>
              <a:gd name="connsiteX73" fmla="*/ 1130904 w 3287971"/>
              <a:gd name="connsiteY73"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2999460 w 3284208"/>
              <a:gd name="connsiteY56" fmla="*/ 1013791 h 2935184"/>
              <a:gd name="connsiteX57" fmla="*/ 2939826 w 3284208"/>
              <a:gd name="connsiteY57" fmla="*/ 974035 h 2935184"/>
              <a:gd name="connsiteX58" fmla="*/ 2820556 w 3284208"/>
              <a:gd name="connsiteY58" fmla="*/ 735496 h 2935184"/>
              <a:gd name="connsiteX59" fmla="*/ 2760921 w 3284208"/>
              <a:gd name="connsiteY59" fmla="*/ 695739 h 2935184"/>
              <a:gd name="connsiteX60" fmla="*/ 2661530 w 3284208"/>
              <a:gd name="connsiteY60" fmla="*/ 516835 h 2935184"/>
              <a:gd name="connsiteX61" fmla="*/ 2601895 w 3284208"/>
              <a:gd name="connsiteY61" fmla="*/ 477078 h 2935184"/>
              <a:gd name="connsiteX62" fmla="*/ 2502504 w 3284208"/>
              <a:gd name="connsiteY62" fmla="*/ 397565 h 2935184"/>
              <a:gd name="connsiteX63" fmla="*/ 2403113 w 3284208"/>
              <a:gd name="connsiteY63" fmla="*/ 318052 h 2935184"/>
              <a:gd name="connsiteX64" fmla="*/ 2363356 w 3284208"/>
              <a:gd name="connsiteY64" fmla="*/ 258417 h 2935184"/>
              <a:gd name="connsiteX65" fmla="*/ 2303721 w 3284208"/>
              <a:gd name="connsiteY65" fmla="*/ 238539 h 2935184"/>
              <a:gd name="connsiteX66" fmla="*/ 2104939 w 3284208"/>
              <a:gd name="connsiteY66" fmla="*/ 218661 h 2935184"/>
              <a:gd name="connsiteX67" fmla="*/ 1985669 w 3284208"/>
              <a:gd name="connsiteY67" fmla="*/ 178904 h 2935184"/>
              <a:gd name="connsiteX68" fmla="*/ 1866400 w 3284208"/>
              <a:gd name="connsiteY68" fmla="*/ 119270 h 2935184"/>
              <a:gd name="connsiteX69" fmla="*/ 1667617 w 3284208"/>
              <a:gd name="connsiteY69" fmla="*/ 99391 h 2935184"/>
              <a:gd name="connsiteX70" fmla="*/ 1488713 w 3284208"/>
              <a:gd name="connsiteY70" fmla="*/ 79513 h 2935184"/>
              <a:gd name="connsiteX71" fmla="*/ 1369443 w 3284208"/>
              <a:gd name="connsiteY71" fmla="*/ 59635 h 2935184"/>
              <a:gd name="connsiteX72" fmla="*/ 1170660 w 3284208"/>
              <a:gd name="connsiteY72" fmla="*/ 59635 h 2935184"/>
              <a:gd name="connsiteX73" fmla="*/ 1130904 w 3284208"/>
              <a:gd name="connsiteY73"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2999460 w 3284208"/>
              <a:gd name="connsiteY56" fmla="*/ 1013791 h 2935184"/>
              <a:gd name="connsiteX57" fmla="*/ 2939826 w 3284208"/>
              <a:gd name="connsiteY57" fmla="*/ 974035 h 2935184"/>
              <a:gd name="connsiteX58" fmla="*/ 2820556 w 3284208"/>
              <a:gd name="connsiteY58" fmla="*/ 735496 h 2935184"/>
              <a:gd name="connsiteX59" fmla="*/ 2760921 w 3284208"/>
              <a:gd name="connsiteY59" fmla="*/ 695739 h 2935184"/>
              <a:gd name="connsiteX60" fmla="*/ 2661530 w 3284208"/>
              <a:gd name="connsiteY60" fmla="*/ 516835 h 2935184"/>
              <a:gd name="connsiteX61" fmla="*/ 2601895 w 3284208"/>
              <a:gd name="connsiteY61" fmla="*/ 477078 h 2935184"/>
              <a:gd name="connsiteX62" fmla="*/ 2502504 w 3284208"/>
              <a:gd name="connsiteY62" fmla="*/ 397565 h 2935184"/>
              <a:gd name="connsiteX63" fmla="*/ 2403113 w 3284208"/>
              <a:gd name="connsiteY63" fmla="*/ 318052 h 2935184"/>
              <a:gd name="connsiteX64" fmla="*/ 2363356 w 3284208"/>
              <a:gd name="connsiteY64" fmla="*/ 258417 h 2935184"/>
              <a:gd name="connsiteX65" fmla="*/ 2303721 w 3284208"/>
              <a:gd name="connsiteY65" fmla="*/ 238539 h 2935184"/>
              <a:gd name="connsiteX66" fmla="*/ 2104939 w 3284208"/>
              <a:gd name="connsiteY66" fmla="*/ 218661 h 2935184"/>
              <a:gd name="connsiteX67" fmla="*/ 1985669 w 3284208"/>
              <a:gd name="connsiteY67" fmla="*/ 178904 h 2935184"/>
              <a:gd name="connsiteX68" fmla="*/ 1866400 w 3284208"/>
              <a:gd name="connsiteY68" fmla="*/ 119270 h 2935184"/>
              <a:gd name="connsiteX69" fmla="*/ 1667617 w 3284208"/>
              <a:gd name="connsiteY69" fmla="*/ 99391 h 2935184"/>
              <a:gd name="connsiteX70" fmla="*/ 1488713 w 3284208"/>
              <a:gd name="connsiteY70" fmla="*/ 79513 h 2935184"/>
              <a:gd name="connsiteX71" fmla="*/ 1369443 w 3284208"/>
              <a:gd name="connsiteY71" fmla="*/ 59635 h 2935184"/>
              <a:gd name="connsiteX72" fmla="*/ 1170660 w 3284208"/>
              <a:gd name="connsiteY72" fmla="*/ 59635 h 2935184"/>
              <a:gd name="connsiteX73" fmla="*/ 1130904 w 3284208"/>
              <a:gd name="connsiteY73"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2999460 w 3284208"/>
              <a:gd name="connsiteY56" fmla="*/ 1013791 h 2935184"/>
              <a:gd name="connsiteX57" fmla="*/ 2939826 w 3284208"/>
              <a:gd name="connsiteY57" fmla="*/ 974035 h 2935184"/>
              <a:gd name="connsiteX58" fmla="*/ 2820556 w 3284208"/>
              <a:gd name="connsiteY58" fmla="*/ 735496 h 2935184"/>
              <a:gd name="connsiteX59" fmla="*/ 2760921 w 3284208"/>
              <a:gd name="connsiteY59" fmla="*/ 695739 h 2935184"/>
              <a:gd name="connsiteX60" fmla="*/ 2661530 w 3284208"/>
              <a:gd name="connsiteY60" fmla="*/ 516835 h 2935184"/>
              <a:gd name="connsiteX61" fmla="*/ 2601895 w 3284208"/>
              <a:gd name="connsiteY61" fmla="*/ 477078 h 2935184"/>
              <a:gd name="connsiteX62" fmla="*/ 2502504 w 3284208"/>
              <a:gd name="connsiteY62" fmla="*/ 397565 h 2935184"/>
              <a:gd name="connsiteX63" fmla="*/ 2403113 w 3284208"/>
              <a:gd name="connsiteY63" fmla="*/ 318052 h 2935184"/>
              <a:gd name="connsiteX64" fmla="*/ 2363356 w 3284208"/>
              <a:gd name="connsiteY64" fmla="*/ 258417 h 2935184"/>
              <a:gd name="connsiteX65" fmla="*/ 2303721 w 3284208"/>
              <a:gd name="connsiteY65" fmla="*/ 238539 h 2935184"/>
              <a:gd name="connsiteX66" fmla="*/ 2104939 w 3284208"/>
              <a:gd name="connsiteY66" fmla="*/ 218661 h 2935184"/>
              <a:gd name="connsiteX67" fmla="*/ 1985669 w 3284208"/>
              <a:gd name="connsiteY67" fmla="*/ 178904 h 2935184"/>
              <a:gd name="connsiteX68" fmla="*/ 1866400 w 3284208"/>
              <a:gd name="connsiteY68" fmla="*/ 119270 h 2935184"/>
              <a:gd name="connsiteX69" fmla="*/ 1667617 w 3284208"/>
              <a:gd name="connsiteY69" fmla="*/ 99391 h 2935184"/>
              <a:gd name="connsiteX70" fmla="*/ 1488713 w 3284208"/>
              <a:gd name="connsiteY70" fmla="*/ 79513 h 2935184"/>
              <a:gd name="connsiteX71" fmla="*/ 1369443 w 3284208"/>
              <a:gd name="connsiteY71" fmla="*/ 59635 h 2935184"/>
              <a:gd name="connsiteX72" fmla="*/ 1170660 w 3284208"/>
              <a:gd name="connsiteY72" fmla="*/ 59635 h 2935184"/>
              <a:gd name="connsiteX73" fmla="*/ 1130904 w 3284208"/>
              <a:gd name="connsiteY73"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2999460 w 3284208"/>
              <a:gd name="connsiteY56" fmla="*/ 1013791 h 2935184"/>
              <a:gd name="connsiteX57" fmla="*/ 2939826 w 3284208"/>
              <a:gd name="connsiteY57" fmla="*/ 974035 h 2935184"/>
              <a:gd name="connsiteX58" fmla="*/ 2820556 w 3284208"/>
              <a:gd name="connsiteY58" fmla="*/ 735496 h 2935184"/>
              <a:gd name="connsiteX59" fmla="*/ 2760921 w 3284208"/>
              <a:gd name="connsiteY59" fmla="*/ 695739 h 2935184"/>
              <a:gd name="connsiteX60" fmla="*/ 2661530 w 3284208"/>
              <a:gd name="connsiteY60" fmla="*/ 516835 h 2935184"/>
              <a:gd name="connsiteX61" fmla="*/ 2601895 w 3284208"/>
              <a:gd name="connsiteY61" fmla="*/ 477078 h 2935184"/>
              <a:gd name="connsiteX62" fmla="*/ 2502504 w 3284208"/>
              <a:gd name="connsiteY62" fmla="*/ 397565 h 2935184"/>
              <a:gd name="connsiteX63" fmla="*/ 2403113 w 3284208"/>
              <a:gd name="connsiteY63" fmla="*/ 318052 h 2935184"/>
              <a:gd name="connsiteX64" fmla="*/ 2363356 w 3284208"/>
              <a:gd name="connsiteY64" fmla="*/ 258417 h 2935184"/>
              <a:gd name="connsiteX65" fmla="*/ 2303721 w 3284208"/>
              <a:gd name="connsiteY65" fmla="*/ 238539 h 2935184"/>
              <a:gd name="connsiteX66" fmla="*/ 2104939 w 3284208"/>
              <a:gd name="connsiteY66" fmla="*/ 218661 h 2935184"/>
              <a:gd name="connsiteX67" fmla="*/ 1985669 w 3284208"/>
              <a:gd name="connsiteY67" fmla="*/ 178904 h 2935184"/>
              <a:gd name="connsiteX68" fmla="*/ 1866400 w 3284208"/>
              <a:gd name="connsiteY68" fmla="*/ 119270 h 2935184"/>
              <a:gd name="connsiteX69" fmla="*/ 1667617 w 3284208"/>
              <a:gd name="connsiteY69" fmla="*/ 99391 h 2935184"/>
              <a:gd name="connsiteX70" fmla="*/ 1488713 w 3284208"/>
              <a:gd name="connsiteY70" fmla="*/ 79513 h 2935184"/>
              <a:gd name="connsiteX71" fmla="*/ 1369443 w 3284208"/>
              <a:gd name="connsiteY71" fmla="*/ 59635 h 2935184"/>
              <a:gd name="connsiteX72" fmla="*/ 1170660 w 3284208"/>
              <a:gd name="connsiteY72" fmla="*/ 59635 h 2935184"/>
              <a:gd name="connsiteX73" fmla="*/ 1130904 w 3284208"/>
              <a:gd name="connsiteY73"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39826 w 3284208"/>
              <a:gd name="connsiteY58" fmla="*/ 974035 h 2935184"/>
              <a:gd name="connsiteX59" fmla="*/ 2820556 w 3284208"/>
              <a:gd name="connsiteY59" fmla="*/ 735496 h 2935184"/>
              <a:gd name="connsiteX60" fmla="*/ 2760921 w 3284208"/>
              <a:gd name="connsiteY60" fmla="*/ 695739 h 2935184"/>
              <a:gd name="connsiteX61" fmla="*/ 2661530 w 3284208"/>
              <a:gd name="connsiteY61" fmla="*/ 516835 h 2935184"/>
              <a:gd name="connsiteX62" fmla="*/ 2601895 w 3284208"/>
              <a:gd name="connsiteY62" fmla="*/ 47707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20556 w 3284208"/>
              <a:gd name="connsiteY59" fmla="*/ 735496 h 2935184"/>
              <a:gd name="connsiteX60" fmla="*/ 2760921 w 3284208"/>
              <a:gd name="connsiteY60" fmla="*/ 695739 h 2935184"/>
              <a:gd name="connsiteX61" fmla="*/ 2661530 w 3284208"/>
              <a:gd name="connsiteY61" fmla="*/ 516835 h 2935184"/>
              <a:gd name="connsiteX62" fmla="*/ 2601895 w 3284208"/>
              <a:gd name="connsiteY62" fmla="*/ 47707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61530 w 3284208"/>
              <a:gd name="connsiteY61" fmla="*/ 516835 h 2935184"/>
              <a:gd name="connsiteX62" fmla="*/ 2601895 w 3284208"/>
              <a:gd name="connsiteY62" fmla="*/ 47707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601895 w 3284208"/>
              <a:gd name="connsiteY62" fmla="*/ 47707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41570 w 3284208"/>
              <a:gd name="connsiteY62" fmla="*/ 49612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502504 w 3284208"/>
              <a:gd name="connsiteY63" fmla="*/ 39756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03113 w 3284208"/>
              <a:gd name="connsiteY64" fmla="*/ 318052 h 2935184"/>
              <a:gd name="connsiteX65" fmla="*/ 2363356 w 3284208"/>
              <a:gd name="connsiteY65" fmla="*/ 258417 h 2935184"/>
              <a:gd name="connsiteX66" fmla="*/ 2303721 w 3284208"/>
              <a:gd name="connsiteY66" fmla="*/ 238539 h 2935184"/>
              <a:gd name="connsiteX67" fmla="*/ 2104939 w 3284208"/>
              <a:gd name="connsiteY67" fmla="*/ 218661 h 2935184"/>
              <a:gd name="connsiteX68" fmla="*/ 1985669 w 3284208"/>
              <a:gd name="connsiteY68" fmla="*/ 178904 h 2935184"/>
              <a:gd name="connsiteX69" fmla="*/ 1866400 w 3284208"/>
              <a:gd name="connsiteY69" fmla="*/ 119270 h 2935184"/>
              <a:gd name="connsiteX70" fmla="*/ 1667617 w 3284208"/>
              <a:gd name="connsiteY70" fmla="*/ 99391 h 2935184"/>
              <a:gd name="connsiteX71" fmla="*/ 1488713 w 3284208"/>
              <a:gd name="connsiteY71" fmla="*/ 79513 h 2935184"/>
              <a:gd name="connsiteX72" fmla="*/ 1369443 w 3284208"/>
              <a:gd name="connsiteY72" fmla="*/ 59635 h 2935184"/>
              <a:gd name="connsiteX73" fmla="*/ 1170660 w 3284208"/>
              <a:gd name="connsiteY73" fmla="*/ 59635 h 2935184"/>
              <a:gd name="connsiteX74" fmla="*/ 1130904 w 3284208"/>
              <a:gd name="connsiteY74"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363356 w 3284208"/>
              <a:gd name="connsiteY66" fmla="*/ 258417 h 2935184"/>
              <a:gd name="connsiteX67" fmla="*/ 2303721 w 3284208"/>
              <a:gd name="connsiteY67" fmla="*/ 238539 h 2935184"/>
              <a:gd name="connsiteX68" fmla="*/ 2104939 w 3284208"/>
              <a:gd name="connsiteY68" fmla="*/ 218661 h 2935184"/>
              <a:gd name="connsiteX69" fmla="*/ 1985669 w 3284208"/>
              <a:gd name="connsiteY69" fmla="*/ 1789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303721 w 3284208"/>
              <a:gd name="connsiteY67" fmla="*/ 238539 h 2935184"/>
              <a:gd name="connsiteX68" fmla="*/ 2104939 w 3284208"/>
              <a:gd name="connsiteY68" fmla="*/ 218661 h 2935184"/>
              <a:gd name="connsiteX69" fmla="*/ 1985669 w 3284208"/>
              <a:gd name="connsiteY69" fmla="*/ 1789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4939 w 3284208"/>
              <a:gd name="connsiteY68" fmla="*/ 218661 h 2935184"/>
              <a:gd name="connsiteX69" fmla="*/ 1985669 w 3284208"/>
              <a:gd name="connsiteY69" fmla="*/ 1789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4939 w 3284208"/>
              <a:gd name="connsiteY68" fmla="*/ 218661 h 2935184"/>
              <a:gd name="connsiteX69" fmla="*/ 2033294 w 3284208"/>
              <a:gd name="connsiteY69" fmla="*/ 1408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866400 w 3284208"/>
              <a:gd name="connsiteY70" fmla="*/ 119270 h 2935184"/>
              <a:gd name="connsiteX71" fmla="*/ 1667617 w 3284208"/>
              <a:gd name="connsiteY71" fmla="*/ 99391 h 2935184"/>
              <a:gd name="connsiteX72" fmla="*/ 1488713 w 3284208"/>
              <a:gd name="connsiteY72" fmla="*/ 79513 h 2935184"/>
              <a:gd name="connsiteX73" fmla="*/ 1369443 w 3284208"/>
              <a:gd name="connsiteY73" fmla="*/ 59635 h 2935184"/>
              <a:gd name="connsiteX74" fmla="*/ 1170660 w 3284208"/>
              <a:gd name="connsiteY74" fmla="*/ 59635 h 2935184"/>
              <a:gd name="connsiteX75" fmla="*/ 1130904 w 3284208"/>
              <a:gd name="connsiteY75"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931280 w 3284208"/>
              <a:gd name="connsiteY70" fmla="*/ 101324 h 2935184"/>
              <a:gd name="connsiteX71" fmla="*/ 1866400 w 3284208"/>
              <a:gd name="connsiteY71" fmla="*/ 119270 h 2935184"/>
              <a:gd name="connsiteX72" fmla="*/ 1667617 w 3284208"/>
              <a:gd name="connsiteY72" fmla="*/ 99391 h 2935184"/>
              <a:gd name="connsiteX73" fmla="*/ 1488713 w 3284208"/>
              <a:gd name="connsiteY73" fmla="*/ 79513 h 2935184"/>
              <a:gd name="connsiteX74" fmla="*/ 1369443 w 3284208"/>
              <a:gd name="connsiteY74" fmla="*/ 59635 h 2935184"/>
              <a:gd name="connsiteX75" fmla="*/ 1170660 w 3284208"/>
              <a:gd name="connsiteY75" fmla="*/ 59635 h 2935184"/>
              <a:gd name="connsiteX76" fmla="*/ 1130904 w 3284208"/>
              <a:gd name="connsiteY76"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931280 w 3284208"/>
              <a:gd name="connsiteY70" fmla="*/ 101324 h 2935184"/>
              <a:gd name="connsiteX71" fmla="*/ 1866400 w 3284208"/>
              <a:gd name="connsiteY71" fmla="*/ 119270 h 2935184"/>
              <a:gd name="connsiteX72" fmla="*/ 1772530 w 3284208"/>
              <a:gd name="connsiteY72" fmla="*/ 129899 h 2935184"/>
              <a:gd name="connsiteX73" fmla="*/ 1667617 w 3284208"/>
              <a:gd name="connsiteY73" fmla="*/ 99391 h 2935184"/>
              <a:gd name="connsiteX74" fmla="*/ 1488713 w 3284208"/>
              <a:gd name="connsiteY74" fmla="*/ 79513 h 2935184"/>
              <a:gd name="connsiteX75" fmla="*/ 1369443 w 3284208"/>
              <a:gd name="connsiteY75" fmla="*/ 59635 h 2935184"/>
              <a:gd name="connsiteX76" fmla="*/ 1170660 w 3284208"/>
              <a:gd name="connsiteY76" fmla="*/ 59635 h 2935184"/>
              <a:gd name="connsiteX77" fmla="*/ 1130904 w 3284208"/>
              <a:gd name="connsiteY77"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931280 w 3284208"/>
              <a:gd name="connsiteY70" fmla="*/ 101324 h 2935184"/>
              <a:gd name="connsiteX71" fmla="*/ 1866400 w 3284208"/>
              <a:gd name="connsiteY71" fmla="*/ 119270 h 2935184"/>
              <a:gd name="connsiteX72" fmla="*/ 1772530 w 3284208"/>
              <a:gd name="connsiteY72" fmla="*/ 129899 h 2935184"/>
              <a:gd name="connsiteX73" fmla="*/ 1667617 w 3284208"/>
              <a:gd name="connsiteY73" fmla="*/ 99391 h 2935184"/>
              <a:gd name="connsiteX74" fmla="*/ 1566155 w 3284208"/>
              <a:gd name="connsiteY74" fmla="*/ 75924 h 2935184"/>
              <a:gd name="connsiteX75" fmla="*/ 1488713 w 3284208"/>
              <a:gd name="connsiteY75" fmla="*/ 79513 h 2935184"/>
              <a:gd name="connsiteX76" fmla="*/ 1369443 w 3284208"/>
              <a:gd name="connsiteY76" fmla="*/ 59635 h 2935184"/>
              <a:gd name="connsiteX77" fmla="*/ 1170660 w 3284208"/>
              <a:gd name="connsiteY77" fmla="*/ 59635 h 2935184"/>
              <a:gd name="connsiteX78" fmla="*/ 1130904 w 3284208"/>
              <a:gd name="connsiteY78" fmla="*/ 0 h 2935184"/>
              <a:gd name="connsiteX0" fmla="*/ 1130904 w 3284208"/>
              <a:gd name="connsiteY0" fmla="*/ 0 h 2935184"/>
              <a:gd name="connsiteX1" fmla="*/ 1130904 w 3284208"/>
              <a:gd name="connsiteY1" fmla="*/ 0 h 2935184"/>
              <a:gd name="connsiteX2" fmla="*/ 1091147 w 3284208"/>
              <a:gd name="connsiteY2" fmla="*/ 178904 h 2935184"/>
              <a:gd name="connsiteX3" fmla="*/ 1051391 w 3284208"/>
              <a:gd name="connsiteY3" fmla="*/ 298174 h 2935184"/>
              <a:gd name="connsiteX4" fmla="*/ 1031513 w 3284208"/>
              <a:gd name="connsiteY4" fmla="*/ 357809 h 2935184"/>
              <a:gd name="connsiteX5" fmla="*/ 1011634 w 3284208"/>
              <a:gd name="connsiteY5" fmla="*/ 417444 h 2935184"/>
              <a:gd name="connsiteX6" fmla="*/ 991756 w 3284208"/>
              <a:gd name="connsiteY6" fmla="*/ 477078 h 2935184"/>
              <a:gd name="connsiteX7" fmla="*/ 932121 w 3284208"/>
              <a:gd name="connsiteY7" fmla="*/ 596348 h 2935184"/>
              <a:gd name="connsiteX8" fmla="*/ 912243 w 3284208"/>
              <a:gd name="connsiteY8" fmla="*/ 974035 h 2935184"/>
              <a:gd name="connsiteX9" fmla="*/ 824033 w 3284208"/>
              <a:gd name="connsiteY9" fmla="*/ 1284909 h 2935184"/>
              <a:gd name="connsiteX10" fmla="*/ 832730 w 3284208"/>
              <a:gd name="connsiteY10" fmla="*/ 1411357 h 2935184"/>
              <a:gd name="connsiteX11" fmla="*/ 812852 w 3284208"/>
              <a:gd name="connsiteY11" fmla="*/ 1490870 h 2935184"/>
              <a:gd name="connsiteX12" fmla="*/ 753217 w 3284208"/>
              <a:gd name="connsiteY12" fmla="*/ 1510748 h 2935184"/>
              <a:gd name="connsiteX13" fmla="*/ 673704 w 3284208"/>
              <a:gd name="connsiteY13" fmla="*/ 1530626 h 2935184"/>
              <a:gd name="connsiteX14" fmla="*/ 614069 w 3284208"/>
              <a:gd name="connsiteY14" fmla="*/ 1570383 h 2935184"/>
              <a:gd name="connsiteX15" fmla="*/ 575831 w 3284208"/>
              <a:gd name="connsiteY15" fmla="*/ 1641889 h 2935184"/>
              <a:gd name="connsiteX16" fmla="*/ 494799 w 3284208"/>
              <a:gd name="connsiteY16" fmla="*/ 1729409 h 2935184"/>
              <a:gd name="connsiteX17" fmla="*/ 400102 w 3284208"/>
              <a:gd name="connsiteY17" fmla="*/ 1800087 h 2935184"/>
              <a:gd name="connsiteX18" fmla="*/ 281660 w 3284208"/>
              <a:gd name="connsiteY18" fmla="*/ 1888435 h 2935184"/>
              <a:gd name="connsiteX19" fmla="*/ 216504 w 3284208"/>
              <a:gd name="connsiteY19" fmla="*/ 1948070 h 2935184"/>
              <a:gd name="connsiteX20" fmla="*/ 141684 w 3284208"/>
              <a:gd name="connsiteY20" fmla="*/ 2030758 h 2935184"/>
              <a:gd name="connsiteX21" fmla="*/ 61343 w 3284208"/>
              <a:gd name="connsiteY21" fmla="*/ 2136499 h 2935184"/>
              <a:gd name="connsiteX22" fmla="*/ 24762 w 3284208"/>
              <a:gd name="connsiteY22" fmla="*/ 2249419 h 2935184"/>
              <a:gd name="connsiteX23" fmla="*/ 190 w 3284208"/>
              <a:gd name="connsiteY23" fmla="*/ 2519017 h 2935184"/>
              <a:gd name="connsiteX24" fmla="*/ 37600 w 3284208"/>
              <a:gd name="connsiteY24" fmla="*/ 2584174 h 2935184"/>
              <a:gd name="connsiteX25" fmla="*/ 70729 w 3284208"/>
              <a:gd name="connsiteY25" fmla="*/ 2647674 h 2935184"/>
              <a:gd name="connsiteX26" fmla="*/ 133816 w 3284208"/>
              <a:gd name="connsiteY26" fmla="*/ 2696265 h 2935184"/>
              <a:gd name="connsiteX27" fmla="*/ 176747 w 3284208"/>
              <a:gd name="connsiteY27" fmla="*/ 2743200 h 2935184"/>
              <a:gd name="connsiteX28" fmla="*/ 296017 w 3284208"/>
              <a:gd name="connsiteY28" fmla="*/ 2782957 h 2935184"/>
              <a:gd name="connsiteX29" fmla="*/ 384227 w 3284208"/>
              <a:gd name="connsiteY29" fmla="*/ 2810013 h 2935184"/>
              <a:gd name="connsiteX30" fmla="*/ 514678 w 3284208"/>
              <a:gd name="connsiteY30" fmla="*/ 2922104 h 2935184"/>
              <a:gd name="connsiteX31" fmla="*/ 574313 w 3284208"/>
              <a:gd name="connsiteY31" fmla="*/ 2929283 h 2935184"/>
              <a:gd name="connsiteX32" fmla="*/ 786623 w 3284208"/>
              <a:gd name="connsiteY32" fmla="*/ 2889526 h 2935184"/>
              <a:gd name="connsiteX33" fmla="*/ 830383 w 3284208"/>
              <a:gd name="connsiteY33" fmla="*/ 2850598 h 2935184"/>
              <a:gd name="connsiteX34" fmla="*/ 886843 w 3284208"/>
              <a:gd name="connsiteY34" fmla="*/ 2820366 h 2935184"/>
              <a:gd name="connsiteX35" fmla="*/ 951171 w 3284208"/>
              <a:gd name="connsiteY35" fmla="*/ 2782128 h 2935184"/>
              <a:gd name="connsiteX36" fmla="*/ 1111026 w 3284208"/>
              <a:gd name="connsiteY36" fmla="*/ 2643809 h 2935184"/>
              <a:gd name="connsiteX37" fmla="*/ 1289930 w 3284208"/>
              <a:gd name="connsiteY37" fmla="*/ 2564296 h 2935184"/>
              <a:gd name="connsiteX38" fmla="*/ 1389321 w 3284208"/>
              <a:gd name="connsiteY38" fmla="*/ 2524539 h 2935184"/>
              <a:gd name="connsiteX39" fmla="*/ 1667617 w 3284208"/>
              <a:gd name="connsiteY39" fmla="*/ 2464904 h 2935184"/>
              <a:gd name="connsiteX40" fmla="*/ 1826643 w 3284208"/>
              <a:gd name="connsiteY40" fmla="*/ 2445026 h 2935184"/>
              <a:gd name="connsiteX41" fmla="*/ 2118467 w 3284208"/>
              <a:gd name="connsiteY41" fmla="*/ 2412448 h 2935184"/>
              <a:gd name="connsiteX42" fmla="*/ 2281496 w 3284208"/>
              <a:gd name="connsiteY42" fmla="*/ 2330588 h 2935184"/>
              <a:gd name="connsiteX43" fmla="*/ 2341131 w 3284208"/>
              <a:gd name="connsiteY43" fmla="*/ 2291660 h 2935184"/>
              <a:gd name="connsiteX44" fmla="*/ 2429341 w 3284208"/>
              <a:gd name="connsiteY44" fmla="*/ 2258253 h 2935184"/>
              <a:gd name="connsiteX45" fmla="*/ 2562139 w 3284208"/>
              <a:gd name="connsiteY45" fmla="*/ 2266122 h 2935184"/>
              <a:gd name="connsiteX46" fmla="*/ 2621773 w 3284208"/>
              <a:gd name="connsiteY46" fmla="*/ 2246244 h 2935184"/>
              <a:gd name="connsiteX47" fmla="*/ 2823731 w 3284208"/>
              <a:gd name="connsiteY47" fmla="*/ 2222362 h 2935184"/>
              <a:gd name="connsiteX48" fmla="*/ 3118730 w 3284208"/>
              <a:gd name="connsiteY48" fmla="*/ 2206487 h 2935184"/>
              <a:gd name="connsiteX49" fmla="*/ 3178365 w 3284208"/>
              <a:gd name="connsiteY49" fmla="*/ 2166731 h 2935184"/>
              <a:gd name="connsiteX50" fmla="*/ 3257878 w 3284208"/>
              <a:gd name="connsiteY50" fmla="*/ 1987826 h 2935184"/>
              <a:gd name="connsiteX51" fmla="*/ 3277756 w 3284208"/>
              <a:gd name="connsiteY51" fmla="*/ 1828800 h 2935184"/>
              <a:gd name="connsiteX52" fmla="*/ 3277479 w 3284208"/>
              <a:gd name="connsiteY52" fmla="*/ 1603099 h 2935184"/>
              <a:gd name="connsiteX53" fmla="*/ 3277756 w 3284208"/>
              <a:gd name="connsiteY53" fmla="*/ 1451113 h 2935184"/>
              <a:gd name="connsiteX54" fmla="*/ 3189408 w 3284208"/>
              <a:gd name="connsiteY54" fmla="*/ 1305615 h 2935184"/>
              <a:gd name="connsiteX55" fmla="*/ 3129773 w 3284208"/>
              <a:gd name="connsiteY55" fmla="*/ 1164121 h 2935184"/>
              <a:gd name="connsiteX56" fmla="*/ 3055230 w 3284208"/>
              <a:gd name="connsiteY56" fmla="*/ 1050649 h 2935184"/>
              <a:gd name="connsiteX57" fmla="*/ 2999460 w 3284208"/>
              <a:gd name="connsiteY57" fmla="*/ 1013791 h 2935184"/>
              <a:gd name="connsiteX58" fmla="*/ 2962051 w 3284208"/>
              <a:gd name="connsiteY58" fmla="*/ 958160 h 2935184"/>
              <a:gd name="connsiteX59" fmla="*/ 2807856 w 3284208"/>
              <a:gd name="connsiteY59" fmla="*/ 748196 h 2935184"/>
              <a:gd name="connsiteX60" fmla="*/ 2760921 w 3284208"/>
              <a:gd name="connsiteY60" fmla="*/ 695739 h 2935184"/>
              <a:gd name="connsiteX61" fmla="*/ 2623430 w 3284208"/>
              <a:gd name="connsiteY61" fmla="*/ 539060 h 2935184"/>
              <a:gd name="connsiteX62" fmla="*/ 2525695 w 3284208"/>
              <a:gd name="connsiteY62" fmla="*/ 483428 h 2935184"/>
              <a:gd name="connsiteX63" fmla="*/ 2458054 w 3284208"/>
              <a:gd name="connsiteY63" fmla="*/ 378515 h 2935184"/>
              <a:gd name="connsiteX64" fmla="*/ 2413880 w 3284208"/>
              <a:gd name="connsiteY64" fmla="*/ 333099 h 2935184"/>
              <a:gd name="connsiteX65" fmla="*/ 2403113 w 3284208"/>
              <a:gd name="connsiteY65" fmla="*/ 318052 h 2935184"/>
              <a:gd name="connsiteX66" fmla="*/ 2299856 w 3284208"/>
              <a:gd name="connsiteY66" fmla="*/ 306042 h 2935184"/>
              <a:gd name="connsiteX67" fmla="*/ 2198946 w 3284208"/>
              <a:gd name="connsiteY67" fmla="*/ 254414 h 2935184"/>
              <a:gd name="connsiteX68" fmla="*/ 2101764 w 3284208"/>
              <a:gd name="connsiteY68" fmla="*/ 205961 h 2935184"/>
              <a:gd name="connsiteX69" fmla="*/ 2033294 w 3284208"/>
              <a:gd name="connsiteY69" fmla="*/ 140804 h 2935184"/>
              <a:gd name="connsiteX70" fmla="*/ 1931280 w 3284208"/>
              <a:gd name="connsiteY70" fmla="*/ 101324 h 2935184"/>
              <a:gd name="connsiteX71" fmla="*/ 1866400 w 3284208"/>
              <a:gd name="connsiteY71" fmla="*/ 119270 h 2935184"/>
              <a:gd name="connsiteX72" fmla="*/ 1772530 w 3284208"/>
              <a:gd name="connsiteY72" fmla="*/ 129899 h 2935184"/>
              <a:gd name="connsiteX73" fmla="*/ 1667617 w 3284208"/>
              <a:gd name="connsiteY73" fmla="*/ 99391 h 2935184"/>
              <a:gd name="connsiteX74" fmla="*/ 1566155 w 3284208"/>
              <a:gd name="connsiteY74" fmla="*/ 75924 h 2935184"/>
              <a:gd name="connsiteX75" fmla="*/ 1488713 w 3284208"/>
              <a:gd name="connsiteY75" fmla="*/ 79513 h 2935184"/>
              <a:gd name="connsiteX76" fmla="*/ 1369443 w 3284208"/>
              <a:gd name="connsiteY76" fmla="*/ 59635 h 2935184"/>
              <a:gd name="connsiteX77" fmla="*/ 1204205 w 3284208"/>
              <a:gd name="connsiteY77" fmla="*/ 56874 h 2935184"/>
              <a:gd name="connsiteX78" fmla="*/ 1170660 w 3284208"/>
              <a:gd name="connsiteY78" fmla="*/ 59635 h 2935184"/>
              <a:gd name="connsiteX79" fmla="*/ 1130904 w 3284208"/>
              <a:gd name="connsiteY79" fmla="*/ 0 h 2935184"/>
              <a:gd name="connsiteX0" fmla="*/ 1127729 w 3284208"/>
              <a:gd name="connsiteY0" fmla="*/ 47169 h 2941078"/>
              <a:gd name="connsiteX1" fmla="*/ 1130904 w 3284208"/>
              <a:gd name="connsiteY1" fmla="*/ 5894 h 2941078"/>
              <a:gd name="connsiteX2" fmla="*/ 1091147 w 3284208"/>
              <a:gd name="connsiteY2" fmla="*/ 184798 h 2941078"/>
              <a:gd name="connsiteX3" fmla="*/ 1051391 w 3284208"/>
              <a:gd name="connsiteY3" fmla="*/ 304068 h 2941078"/>
              <a:gd name="connsiteX4" fmla="*/ 1031513 w 3284208"/>
              <a:gd name="connsiteY4" fmla="*/ 363703 h 2941078"/>
              <a:gd name="connsiteX5" fmla="*/ 1011634 w 3284208"/>
              <a:gd name="connsiteY5" fmla="*/ 423338 h 2941078"/>
              <a:gd name="connsiteX6" fmla="*/ 991756 w 3284208"/>
              <a:gd name="connsiteY6" fmla="*/ 482972 h 2941078"/>
              <a:gd name="connsiteX7" fmla="*/ 932121 w 3284208"/>
              <a:gd name="connsiteY7" fmla="*/ 602242 h 2941078"/>
              <a:gd name="connsiteX8" fmla="*/ 912243 w 3284208"/>
              <a:gd name="connsiteY8" fmla="*/ 979929 h 2941078"/>
              <a:gd name="connsiteX9" fmla="*/ 824033 w 3284208"/>
              <a:gd name="connsiteY9" fmla="*/ 1290803 h 2941078"/>
              <a:gd name="connsiteX10" fmla="*/ 832730 w 3284208"/>
              <a:gd name="connsiteY10" fmla="*/ 1417251 h 2941078"/>
              <a:gd name="connsiteX11" fmla="*/ 812852 w 3284208"/>
              <a:gd name="connsiteY11" fmla="*/ 1496764 h 2941078"/>
              <a:gd name="connsiteX12" fmla="*/ 753217 w 3284208"/>
              <a:gd name="connsiteY12" fmla="*/ 1516642 h 2941078"/>
              <a:gd name="connsiteX13" fmla="*/ 673704 w 3284208"/>
              <a:gd name="connsiteY13" fmla="*/ 1536520 h 2941078"/>
              <a:gd name="connsiteX14" fmla="*/ 614069 w 3284208"/>
              <a:gd name="connsiteY14" fmla="*/ 1576277 h 2941078"/>
              <a:gd name="connsiteX15" fmla="*/ 575831 w 3284208"/>
              <a:gd name="connsiteY15" fmla="*/ 1647783 h 2941078"/>
              <a:gd name="connsiteX16" fmla="*/ 494799 w 3284208"/>
              <a:gd name="connsiteY16" fmla="*/ 1735303 h 2941078"/>
              <a:gd name="connsiteX17" fmla="*/ 400102 w 3284208"/>
              <a:gd name="connsiteY17" fmla="*/ 1805981 h 2941078"/>
              <a:gd name="connsiteX18" fmla="*/ 281660 w 3284208"/>
              <a:gd name="connsiteY18" fmla="*/ 1894329 h 2941078"/>
              <a:gd name="connsiteX19" fmla="*/ 216504 w 3284208"/>
              <a:gd name="connsiteY19" fmla="*/ 1953964 h 2941078"/>
              <a:gd name="connsiteX20" fmla="*/ 141684 w 3284208"/>
              <a:gd name="connsiteY20" fmla="*/ 2036652 h 2941078"/>
              <a:gd name="connsiteX21" fmla="*/ 61343 w 3284208"/>
              <a:gd name="connsiteY21" fmla="*/ 2142393 h 2941078"/>
              <a:gd name="connsiteX22" fmla="*/ 24762 w 3284208"/>
              <a:gd name="connsiteY22" fmla="*/ 2255313 h 2941078"/>
              <a:gd name="connsiteX23" fmla="*/ 190 w 3284208"/>
              <a:gd name="connsiteY23" fmla="*/ 2524911 h 2941078"/>
              <a:gd name="connsiteX24" fmla="*/ 37600 w 3284208"/>
              <a:gd name="connsiteY24" fmla="*/ 2590068 h 2941078"/>
              <a:gd name="connsiteX25" fmla="*/ 70729 w 3284208"/>
              <a:gd name="connsiteY25" fmla="*/ 2653568 h 2941078"/>
              <a:gd name="connsiteX26" fmla="*/ 133816 w 3284208"/>
              <a:gd name="connsiteY26" fmla="*/ 2702159 h 2941078"/>
              <a:gd name="connsiteX27" fmla="*/ 176747 w 3284208"/>
              <a:gd name="connsiteY27" fmla="*/ 2749094 h 2941078"/>
              <a:gd name="connsiteX28" fmla="*/ 296017 w 3284208"/>
              <a:gd name="connsiteY28" fmla="*/ 2788851 h 2941078"/>
              <a:gd name="connsiteX29" fmla="*/ 384227 w 3284208"/>
              <a:gd name="connsiteY29" fmla="*/ 2815907 h 2941078"/>
              <a:gd name="connsiteX30" fmla="*/ 514678 w 3284208"/>
              <a:gd name="connsiteY30" fmla="*/ 2927998 h 2941078"/>
              <a:gd name="connsiteX31" fmla="*/ 574313 w 3284208"/>
              <a:gd name="connsiteY31" fmla="*/ 2935177 h 2941078"/>
              <a:gd name="connsiteX32" fmla="*/ 786623 w 3284208"/>
              <a:gd name="connsiteY32" fmla="*/ 2895420 h 2941078"/>
              <a:gd name="connsiteX33" fmla="*/ 830383 w 3284208"/>
              <a:gd name="connsiteY33" fmla="*/ 2856492 h 2941078"/>
              <a:gd name="connsiteX34" fmla="*/ 886843 w 3284208"/>
              <a:gd name="connsiteY34" fmla="*/ 2826260 h 2941078"/>
              <a:gd name="connsiteX35" fmla="*/ 951171 w 3284208"/>
              <a:gd name="connsiteY35" fmla="*/ 2788022 h 2941078"/>
              <a:gd name="connsiteX36" fmla="*/ 1111026 w 3284208"/>
              <a:gd name="connsiteY36" fmla="*/ 2649703 h 2941078"/>
              <a:gd name="connsiteX37" fmla="*/ 1289930 w 3284208"/>
              <a:gd name="connsiteY37" fmla="*/ 2570190 h 2941078"/>
              <a:gd name="connsiteX38" fmla="*/ 1389321 w 3284208"/>
              <a:gd name="connsiteY38" fmla="*/ 2530433 h 2941078"/>
              <a:gd name="connsiteX39" fmla="*/ 1667617 w 3284208"/>
              <a:gd name="connsiteY39" fmla="*/ 2470798 h 2941078"/>
              <a:gd name="connsiteX40" fmla="*/ 1826643 w 3284208"/>
              <a:gd name="connsiteY40" fmla="*/ 2450920 h 2941078"/>
              <a:gd name="connsiteX41" fmla="*/ 2118467 w 3284208"/>
              <a:gd name="connsiteY41" fmla="*/ 2418342 h 2941078"/>
              <a:gd name="connsiteX42" fmla="*/ 2281496 w 3284208"/>
              <a:gd name="connsiteY42" fmla="*/ 2336482 h 2941078"/>
              <a:gd name="connsiteX43" fmla="*/ 2341131 w 3284208"/>
              <a:gd name="connsiteY43" fmla="*/ 2297554 h 2941078"/>
              <a:gd name="connsiteX44" fmla="*/ 2429341 w 3284208"/>
              <a:gd name="connsiteY44" fmla="*/ 2264147 h 2941078"/>
              <a:gd name="connsiteX45" fmla="*/ 2562139 w 3284208"/>
              <a:gd name="connsiteY45" fmla="*/ 2272016 h 2941078"/>
              <a:gd name="connsiteX46" fmla="*/ 2621773 w 3284208"/>
              <a:gd name="connsiteY46" fmla="*/ 2252138 h 2941078"/>
              <a:gd name="connsiteX47" fmla="*/ 2823731 w 3284208"/>
              <a:gd name="connsiteY47" fmla="*/ 2228256 h 2941078"/>
              <a:gd name="connsiteX48" fmla="*/ 3118730 w 3284208"/>
              <a:gd name="connsiteY48" fmla="*/ 2212381 h 2941078"/>
              <a:gd name="connsiteX49" fmla="*/ 3178365 w 3284208"/>
              <a:gd name="connsiteY49" fmla="*/ 2172625 h 2941078"/>
              <a:gd name="connsiteX50" fmla="*/ 3257878 w 3284208"/>
              <a:gd name="connsiteY50" fmla="*/ 1993720 h 2941078"/>
              <a:gd name="connsiteX51" fmla="*/ 3277756 w 3284208"/>
              <a:gd name="connsiteY51" fmla="*/ 1834694 h 2941078"/>
              <a:gd name="connsiteX52" fmla="*/ 3277479 w 3284208"/>
              <a:gd name="connsiteY52" fmla="*/ 1608993 h 2941078"/>
              <a:gd name="connsiteX53" fmla="*/ 3277756 w 3284208"/>
              <a:gd name="connsiteY53" fmla="*/ 1457007 h 2941078"/>
              <a:gd name="connsiteX54" fmla="*/ 3189408 w 3284208"/>
              <a:gd name="connsiteY54" fmla="*/ 1311509 h 2941078"/>
              <a:gd name="connsiteX55" fmla="*/ 3129773 w 3284208"/>
              <a:gd name="connsiteY55" fmla="*/ 1170015 h 2941078"/>
              <a:gd name="connsiteX56" fmla="*/ 3055230 w 3284208"/>
              <a:gd name="connsiteY56" fmla="*/ 1056543 h 2941078"/>
              <a:gd name="connsiteX57" fmla="*/ 2999460 w 3284208"/>
              <a:gd name="connsiteY57" fmla="*/ 1019685 h 2941078"/>
              <a:gd name="connsiteX58" fmla="*/ 2962051 w 3284208"/>
              <a:gd name="connsiteY58" fmla="*/ 964054 h 2941078"/>
              <a:gd name="connsiteX59" fmla="*/ 2807856 w 3284208"/>
              <a:gd name="connsiteY59" fmla="*/ 754090 h 2941078"/>
              <a:gd name="connsiteX60" fmla="*/ 2760921 w 3284208"/>
              <a:gd name="connsiteY60" fmla="*/ 701633 h 2941078"/>
              <a:gd name="connsiteX61" fmla="*/ 2623430 w 3284208"/>
              <a:gd name="connsiteY61" fmla="*/ 544954 h 2941078"/>
              <a:gd name="connsiteX62" fmla="*/ 2525695 w 3284208"/>
              <a:gd name="connsiteY62" fmla="*/ 489322 h 2941078"/>
              <a:gd name="connsiteX63" fmla="*/ 2458054 w 3284208"/>
              <a:gd name="connsiteY63" fmla="*/ 384409 h 2941078"/>
              <a:gd name="connsiteX64" fmla="*/ 2413880 w 3284208"/>
              <a:gd name="connsiteY64" fmla="*/ 338993 h 2941078"/>
              <a:gd name="connsiteX65" fmla="*/ 2403113 w 3284208"/>
              <a:gd name="connsiteY65" fmla="*/ 323946 h 2941078"/>
              <a:gd name="connsiteX66" fmla="*/ 2299856 w 3284208"/>
              <a:gd name="connsiteY66" fmla="*/ 311936 h 2941078"/>
              <a:gd name="connsiteX67" fmla="*/ 2198946 w 3284208"/>
              <a:gd name="connsiteY67" fmla="*/ 260308 h 2941078"/>
              <a:gd name="connsiteX68" fmla="*/ 2101764 w 3284208"/>
              <a:gd name="connsiteY68" fmla="*/ 211855 h 2941078"/>
              <a:gd name="connsiteX69" fmla="*/ 2033294 w 3284208"/>
              <a:gd name="connsiteY69" fmla="*/ 146698 h 2941078"/>
              <a:gd name="connsiteX70" fmla="*/ 1931280 w 3284208"/>
              <a:gd name="connsiteY70" fmla="*/ 107218 h 2941078"/>
              <a:gd name="connsiteX71" fmla="*/ 1866400 w 3284208"/>
              <a:gd name="connsiteY71" fmla="*/ 125164 h 2941078"/>
              <a:gd name="connsiteX72" fmla="*/ 1772530 w 3284208"/>
              <a:gd name="connsiteY72" fmla="*/ 135793 h 2941078"/>
              <a:gd name="connsiteX73" fmla="*/ 1667617 w 3284208"/>
              <a:gd name="connsiteY73" fmla="*/ 105285 h 2941078"/>
              <a:gd name="connsiteX74" fmla="*/ 1566155 w 3284208"/>
              <a:gd name="connsiteY74" fmla="*/ 81818 h 2941078"/>
              <a:gd name="connsiteX75" fmla="*/ 1488713 w 3284208"/>
              <a:gd name="connsiteY75" fmla="*/ 85407 h 2941078"/>
              <a:gd name="connsiteX76" fmla="*/ 1369443 w 3284208"/>
              <a:gd name="connsiteY76" fmla="*/ 65529 h 2941078"/>
              <a:gd name="connsiteX77" fmla="*/ 1204205 w 3284208"/>
              <a:gd name="connsiteY77" fmla="*/ 62768 h 2941078"/>
              <a:gd name="connsiteX78" fmla="*/ 1170660 w 3284208"/>
              <a:gd name="connsiteY78" fmla="*/ 65529 h 2941078"/>
              <a:gd name="connsiteX79" fmla="*/ 1127729 w 3284208"/>
              <a:gd name="connsiteY79" fmla="*/ 47169 h 2941078"/>
              <a:gd name="connsiteX0" fmla="*/ 1127729 w 3284208"/>
              <a:gd name="connsiteY0" fmla="*/ 8087 h 2901996"/>
              <a:gd name="connsiteX1" fmla="*/ 1124554 w 3284208"/>
              <a:gd name="connsiteY1" fmla="*/ 20787 h 2901996"/>
              <a:gd name="connsiteX2" fmla="*/ 1091147 w 3284208"/>
              <a:gd name="connsiteY2" fmla="*/ 145716 h 2901996"/>
              <a:gd name="connsiteX3" fmla="*/ 1051391 w 3284208"/>
              <a:gd name="connsiteY3" fmla="*/ 264986 h 2901996"/>
              <a:gd name="connsiteX4" fmla="*/ 1031513 w 3284208"/>
              <a:gd name="connsiteY4" fmla="*/ 324621 h 2901996"/>
              <a:gd name="connsiteX5" fmla="*/ 1011634 w 3284208"/>
              <a:gd name="connsiteY5" fmla="*/ 384256 h 2901996"/>
              <a:gd name="connsiteX6" fmla="*/ 991756 w 3284208"/>
              <a:gd name="connsiteY6" fmla="*/ 443890 h 2901996"/>
              <a:gd name="connsiteX7" fmla="*/ 932121 w 3284208"/>
              <a:gd name="connsiteY7" fmla="*/ 563160 h 2901996"/>
              <a:gd name="connsiteX8" fmla="*/ 912243 w 3284208"/>
              <a:gd name="connsiteY8" fmla="*/ 940847 h 2901996"/>
              <a:gd name="connsiteX9" fmla="*/ 824033 w 3284208"/>
              <a:gd name="connsiteY9" fmla="*/ 1251721 h 2901996"/>
              <a:gd name="connsiteX10" fmla="*/ 832730 w 3284208"/>
              <a:gd name="connsiteY10" fmla="*/ 1378169 h 2901996"/>
              <a:gd name="connsiteX11" fmla="*/ 812852 w 3284208"/>
              <a:gd name="connsiteY11" fmla="*/ 1457682 h 2901996"/>
              <a:gd name="connsiteX12" fmla="*/ 753217 w 3284208"/>
              <a:gd name="connsiteY12" fmla="*/ 1477560 h 2901996"/>
              <a:gd name="connsiteX13" fmla="*/ 673704 w 3284208"/>
              <a:gd name="connsiteY13" fmla="*/ 1497438 h 2901996"/>
              <a:gd name="connsiteX14" fmla="*/ 614069 w 3284208"/>
              <a:gd name="connsiteY14" fmla="*/ 1537195 h 2901996"/>
              <a:gd name="connsiteX15" fmla="*/ 575831 w 3284208"/>
              <a:gd name="connsiteY15" fmla="*/ 1608701 h 2901996"/>
              <a:gd name="connsiteX16" fmla="*/ 494799 w 3284208"/>
              <a:gd name="connsiteY16" fmla="*/ 1696221 h 2901996"/>
              <a:gd name="connsiteX17" fmla="*/ 400102 w 3284208"/>
              <a:gd name="connsiteY17" fmla="*/ 1766899 h 2901996"/>
              <a:gd name="connsiteX18" fmla="*/ 281660 w 3284208"/>
              <a:gd name="connsiteY18" fmla="*/ 1855247 h 2901996"/>
              <a:gd name="connsiteX19" fmla="*/ 216504 w 3284208"/>
              <a:gd name="connsiteY19" fmla="*/ 1914882 h 2901996"/>
              <a:gd name="connsiteX20" fmla="*/ 141684 w 3284208"/>
              <a:gd name="connsiteY20" fmla="*/ 1997570 h 2901996"/>
              <a:gd name="connsiteX21" fmla="*/ 61343 w 3284208"/>
              <a:gd name="connsiteY21" fmla="*/ 2103311 h 2901996"/>
              <a:gd name="connsiteX22" fmla="*/ 24762 w 3284208"/>
              <a:gd name="connsiteY22" fmla="*/ 2216231 h 2901996"/>
              <a:gd name="connsiteX23" fmla="*/ 190 w 3284208"/>
              <a:gd name="connsiteY23" fmla="*/ 2485829 h 2901996"/>
              <a:gd name="connsiteX24" fmla="*/ 37600 w 3284208"/>
              <a:gd name="connsiteY24" fmla="*/ 2550986 h 2901996"/>
              <a:gd name="connsiteX25" fmla="*/ 70729 w 3284208"/>
              <a:gd name="connsiteY25" fmla="*/ 2614486 h 2901996"/>
              <a:gd name="connsiteX26" fmla="*/ 133816 w 3284208"/>
              <a:gd name="connsiteY26" fmla="*/ 2663077 h 2901996"/>
              <a:gd name="connsiteX27" fmla="*/ 176747 w 3284208"/>
              <a:gd name="connsiteY27" fmla="*/ 2710012 h 2901996"/>
              <a:gd name="connsiteX28" fmla="*/ 296017 w 3284208"/>
              <a:gd name="connsiteY28" fmla="*/ 2749769 h 2901996"/>
              <a:gd name="connsiteX29" fmla="*/ 384227 w 3284208"/>
              <a:gd name="connsiteY29" fmla="*/ 2776825 h 2901996"/>
              <a:gd name="connsiteX30" fmla="*/ 514678 w 3284208"/>
              <a:gd name="connsiteY30" fmla="*/ 2888916 h 2901996"/>
              <a:gd name="connsiteX31" fmla="*/ 574313 w 3284208"/>
              <a:gd name="connsiteY31" fmla="*/ 2896095 h 2901996"/>
              <a:gd name="connsiteX32" fmla="*/ 786623 w 3284208"/>
              <a:gd name="connsiteY32" fmla="*/ 2856338 h 2901996"/>
              <a:gd name="connsiteX33" fmla="*/ 830383 w 3284208"/>
              <a:gd name="connsiteY33" fmla="*/ 2817410 h 2901996"/>
              <a:gd name="connsiteX34" fmla="*/ 886843 w 3284208"/>
              <a:gd name="connsiteY34" fmla="*/ 2787178 h 2901996"/>
              <a:gd name="connsiteX35" fmla="*/ 951171 w 3284208"/>
              <a:gd name="connsiteY35" fmla="*/ 2748940 h 2901996"/>
              <a:gd name="connsiteX36" fmla="*/ 1111026 w 3284208"/>
              <a:gd name="connsiteY36" fmla="*/ 2610621 h 2901996"/>
              <a:gd name="connsiteX37" fmla="*/ 1289930 w 3284208"/>
              <a:gd name="connsiteY37" fmla="*/ 2531108 h 2901996"/>
              <a:gd name="connsiteX38" fmla="*/ 1389321 w 3284208"/>
              <a:gd name="connsiteY38" fmla="*/ 2491351 h 2901996"/>
              <a:gd name="connsiteX39" fmla="*/ 1667617 w 3284208"/>
              <a:gd name="connsiteY39" fmla="*/ 2431716 h 2901996"/>
              <a:gd name="connsiteX40" fmla="*/ 1826643 w 3284208"/>
              <a:gd name="connsiteY40" fmla="*/ 2411838 h 2901996"/>
              <a:gd name="connsiteX41" fmla="*/ 2118467 w 3284208"/>
              <a:gd name="connsiteY41" fmla="*/ 2379260 h 2901996"/>
              <a:gd name="connsiteX42" fmla="*/ 2281496 w 3284208"/>
              <a:gd name="connsiteY42" fmla="*/ 2297400 h 2901996"/>
              <a:gd name="connsiteX43" fmla="*/ 2341131 w 3284208"/>
              <a:gd name="connsiteY43" fmla="*/ 2258472 h 2901996"/>
              <a:gd name="connsiteX44" fmla="*/ 2429341 w 3284208"/>
              <a:gd name="connsiteY44" fmla="*/ 2225065 h 2901996"/>
              <a:gd name="connsiteX45" fmla="*/ 2562139 w 3284208"/>
              <a:gd name="connsiteY45" fmla="*/ 2232934 h 2901996"/>
              <a:gd name="connsiteX46" fmla="*/ 2621773 w 3284208"/>
              <a:gd name="connsiteY46" fmla="*/ 2213056 h 2901996"/>
              <a:gd name="connsiteX47" fmla="*/ 2823731 w 3284208"/>
              <a:gd name="connsiteY47" fmla="*/ 2189174 h 2901996"/>
              <a:gd name="connsiteX48" fmla="*/ 3118730 w 3284208"/>
              <a:gd name="connsiteY48" fmla="*/ 2173299 h 2901996"/>
              <a:gd name="connsiteX49" fmla="*/ 3178365 w 3284208"/>
              <a:gd name="connsiteY49" fmla="*/ 2133543 h 2901996"/>
              <a:gd name="connsiteX50" fmla="*/ 3257878 w 3284208"/>
              <a:gd name="connsiteY50" fmla="*/ 1954638 h 2901996"/>
              <a:gd name="connsiteX51" fmla="*/ 3277756 w 3284208"/>
              <a:gd name="connsiteY51" fmla="*/ 1795612 h 2901996"/>
              <a:gd name="connsiteX52" fmla="*/ 3277479 w 3284208"/>
              <a:gd name="connsiteY52" fmla="*/ 1569911 h 2901996"/>
              <a:gd name="connsiteX53" fmla="*/ 3277756 w 3284208"/>
              <a:gd name="connsiteY53" fmla="*/ 1417925 h 2901996"/>
              <a:gd name="connsiteX54" fmla="*/ 3189408 w 3284208"/>
              <a:gd name="connsiteY54" fmla="*/ 1272427 h 2901996"/>
              <a:gd name="connsiteX55" fmla="*/ 3129773 w 3284208"/>
              <a:gd name="connsiteY55" fmla="*/ 1130933 h 2901996"/>
              <a:gd name="connsiteX56" fmla="*/ 3055230 w 3284208"/>
              <a:gd name="connsiteY56" fmla="*/ 1017461 h 2901996"/>
              <a:gd name="connsiteX57" fmla="*/ 2999460 w 3284208"/>
              <a:gd name="connsiteY57" fmla="*/ 980603 h 2901996"/>
              <a:gd name="connsiteX58" fmla="*/ 2962051 w 3284208"/>
              <a:gd name="connsiteY58" fmla="*/ 924972 h 2901996"/>
              <a:gd name="connsiteX59" fmla="*/ 2807856 w 3284208"/>
              <a:gd name="connsiteY59" fmla="*/ 715008 h 2901996"/>
              <a:gd name="connsiteX60" fmla="*/ 2760921 w 3284208"/>
              <a:gd name="connsiteY60" fmla="*/ 662551 h 2901996"/>
              <a:gd name="connsiteX61" fmla="*/ 2623430 w 3284208"/>
              <a:gd name="connsiteY61" fmla="*/ 505872 h 2901996"/>
              <a:gd name="connsiteX62" fmla="*/ 2525695 w 3284208"/>
              <a:gd name="connsiteY62" fmla="*/ 450240 h 2901996"/>
              <a:gd name="connsiteX63" fmla="*/ 2458054 w 3284208"/>
              <a:gd name="connsiteY63" fmla="*/ 345327 h 2901996"/>
              <a:gd name="connsiteX64" fmla="*/ 2413880 w 3284208"/>
              <a:gd name="connsiteY64" fmla="*/ 299911 h 2901996"/>
              <a:gd name="connsiteX65" fmla="*/ 2403113 w 3284208"/>
              <a:gd name="connsiteY65" fmla="*/ 284864 h 2901996"/>
              <a:gd name="connsiteX66" fmla="*/ 2299856 w 3284208"/>
              <a:gd name="connsiteY66" fmla="*/ 272854 h 2901996"/>
              <a:gd name="connsiteX67" fmla="*/ 2198946 w 3284208"/>
              <a:gd name="connsiteY67" fmla="*/ 221226 h 2901996"/>
              <a:gd name="connsiteX68" fmla="*/ 2101764 w 3284208"/>
              <a:gd name="connsiteY68" fmla="*/ 172773 h 2901996"/>
              <a:gd name="connsiteX69" fmla="*/ 2033294 w 3284208"/>
              <a:gd name="connsiteY69" fmla="*/ 107616 h 2901996"/>
              <a:gd name="connsiteX70" fmla="*/ 1931280 w 3284208"/>
              <a:gd name="connsiteY70" fmla="*/ 68136 h 2901996"/>
              <a:gd name="connsiteX71" fmla="*/ 1866400 w 3284208"/>
              <a:gd name="connsiteY71" fmla="*/ 86082 h 2901996"/>
              <a:gd name="connsiteX72" fmla="*/ 1772530 w 3284208"/>
              <a:gd name="connsiteY72" fmla="*/ 96711 h 2901996"/>
              <a:gd name="connsiteX73" fmla="*/ 1667617 w 3284208"/>
              <a:gd name="connsiteY73" fmla="*/ 66203 h 2901996"/>
              <a:gd name="connsiteX74" fmla="*/ 1566155 w 3284208"/>
              <a:gd name="connsiteY74" fmla="*/ 42736 h 2901996"/>
              <a:gd name="connsiteX75" fmla="*/ 1488713 w 3284208"/>
              <a:gd name="connsiteY75" fmla="*/ 46325 h 2901996"/>
              <a:gd name="connsiteX76" fmla="*/ 1369443 w 3284208"/>
              <a:gd name="connsiteY76" fmla="*/ 26447 h 2901996"/>
              <a:gd name="connsiteX77" fmla="*/ 1204205 w 3284208"/>
              <a:gd name="connsiteY77" fmla="*/ 23686 h 2901996"/>
              <a:gd name="connsiteX78" fmla="*/ 1170660 w 3284208"/>
              <a:gd name="connsiteY78" fmla="*/ 26447 h 2901996"/>
              <a:gd name="connsiteX79" fmla="*/ 1127729 w 3284208"/>
              <a:gd name="connsiteY79"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31513 w 3284208"/>
              <a:gd name="connsiteY4" fmla="*/ 324621 h 2901996"/>
              <a:gd name="connsiteX5" fmla="*/ 1011634 w 3284208"/>
              <a:gd name="connsiteY5" fmla="*/ 384256 h 2901996"/>
              <a:gd name="connsiteX6" fmla="*/ 991756 w 3284208"/>
              <a:gd name="connsiteY6" fmla="*/ 443890 h 2901996"/>
              <a:gd name="connsiteX7" fmla="*/ 932121 w 3284208"/>
              <a:gd name="connsiteY7" fmla="*/ 563160 h 2901996"/>
              <a:gd name="connsiteX8" fmla="*/ 912243 w 3284208"/>
              <a:gd name="connsiteY8" fmla="*/ 940847 h 2901996"/>
              <a:gd name="connsiteX9" fmla="*/ 824033 w 3284208"/>
              <a:gd name="connsiteY9" fmla="*/ 1251721 h 2901996"/>
              <a:gd name="connsiteX10" fmla="*/ 832730 w 3284208"/>
              <a:gd name="connsiteY10" fmla="*/ 1378169 h 2901996"/>
              <a:gd name="connsiteX11" fmla="*/ 812852 w 3284208"/>
              <a:gd name="connsiteY11" fmla="*/ 1457682 h 2901996"/>
              <a:gd name="connsiteX12" fmla="*/ 753217 w 3284208"/>
              <a:gd name="connsiteY12" fmla="*/ 1477560 h 2901996"/>
              <a:gd name="connsiteX13" fmla="*/ 673704 w 3284208"/>
              <a:gd name="connsiteY13" fmla="*/ 1497438 h 2901996"/>
              <a:gd name="connsiteX14" fmla="*/ 614069 w 3284208"/>
              <a:gd name="connsiteY14" fmla="*/ 1537195 h 2901996"/>
              <a:gd name="connsiteX15" fmla="*/ 575831 w 3284208"/>
              <a:gd name="connsiteY15" fmla="*/ 1608701 h 2901996"/>
              <a:gd name="connsiteX16" fmla="*/ 494799 w 3284208"/>
              <a:gd name="connsiteY16" fmla="*/ 1696221 h 2901996"/>
              <a:gd name="connsiteX17" fmla="*/ 400102 w 3284208"/>
              <a:gd name="connsiteY17" fmla="*/ 1766899 h 2901996"/>
              <a:gd name="connsiteX18" fmla="*/ 281660 w 3284208"/>
              <a:gd name="connsiteY18" fmla="*/ 1855247 h 2901996"/>
              <a:gd name="connsiteX19" fmla="*/ 216504 w 3284208"/>
              <a:gd name="connsiteY19" fmla="*/ 1914882 h 2901996"/>
              <a:gd name="connsiteX20" fmla="*/ 141684 w 3284208"/>
              <a:gd name="connsiteY20" fmla="*/ 1997570 h 2901996"/>
              <a:gd name="connsiteX21" fmla="*/ 61343 w 3284208"/>
              <a:gd name="connsiteY21" fmla="*/ 2103311 h 2901996"/>
              <a:gd name="connsiteX22" fmla="*/ 24762 w 3284208"/>
              <a:gd name="connsiteY22" fmla="*/ 2216231 h 2901996"/>
              <a:gd name="connsiteX23" fmla="*/ 190 w 3284208"/>
              <a:gd name="connsiteY23" fmla="*/ 2485829 h 2901996"/>
              <a:gd name="connsiteX24" fmla="*/ 37600 w 3284208"/>
              <a:gd name="connsiteY24" fmla="*/ 2550986 h 2901996"/>
              <a:gd name="connsiteX25" fmla="*/ 70729 w 3284208"/>
              <a:gd name="connsiteY25" fmla="*/ 2614486 h 2901996"/>
              <a:gd name="connsiteX26" fmla="*/ 133816 w 3284208"/>
              <a:gd name="connsiteY26" fmla="*/ 2663077 h 2901996"/>
              <a:gd name="connsiteX27" fmla="*/ 176747 w 3284208"/>
              <a:gd name="connsiteY27" fmla="*/ 2710012 h 2901996"/>
              <a:gd name="connsiteX28" fmla="*/ 296017 w 3284208"/>
              <a:gd name="connsiteY28" fmla="*/ 2749769 h 2901996"/>
              <a:gd name="connsiteX29" fmla="*/ 384227 w 3284208"/>
              <a:gd name="connsiteY29" fmla="*/ 2776825 h 2901996"/>
              <a:gd name="connsiteX30" fmla="*/ 514678 w 3284208"/>
              <a:gd name="connsiteY30" fmla="*/ 2888916 h 2901996"/>
              <a:gd name="connsiteX31" fmla="*/ 574313 w 3284208"/>
              <a:gd name="connsiteY31" fmla="*/ 2896095 h 2901996"/>
              <a:gd name="connsiteX32" fmla="*/ 786623 w 3284208"/>
              <a:gd name="connsiteY32" fmla="*/ 2856338 h 2901996"/>
              <a:gd name="connsiteX33" fmla="*/ 830383 w 3284208"/>
              <a:gd name="connsiteY33" fmla="*/ 2817410 h 2901996"/>
              <a:gd name="connsiteX34" fmla="*/ 886843 w 3284208"/>
              <a:gd name="connsiteY34" fmla="*/ 2787178 h 2901996"/>
              <a:gd name="connsiteX35" fmla="*/ 951171 w 3284208"/>
              <a:gd name="connsiteY35" fmla="*/ 2748940 h 2901996"/>
              <a:gd name="connsiteX36" fmla="*/ 1111026 w 3284208"/>
              <a:gd name="connsiteY36" fmla="*/ 2610621 h 2901996"/>
              <a:gd name="connsiteX37" fmla="*/ 1289930 w 3284208"/>
              <a:gd name="connsiteY37" fmla="*/ 2531108 h 2901996"/>
              <a:gd name="connsiteX38" fmla="*/ 1389321 w 3284208"/>
              <a:gd name="connsiteY38" fmla="*/ 2491351 h 2901996"/>
              <a:gd name="connsiteX39" fmla="*/ 1667617 w 3284208"/>
              <a:gd name="connsiteY39" fmla="*/ 2431716 h 2901996"/>
              <a:gd name="connsiteX40" fmla="*/ 1826643 w 3284208"/>
              <a:gd name="connsiteY40" fmla="*/ 2411838 h 2901996"/>
              <a:gd name="connsiteX41" fmla="*/ 2118467 w 3284208"/>
              <a:gd name="connsiteY41" fmla="*/ 2379260 h 2901996"/>
              <a:gd name="connsiteX42" fmla="*/ 2281496 w 3284208"/>
              <a:gd name="connsiteY42" fmla="*/ 2297400 h 2901996"/>
              <a:gd name="connsiteX43" fmla="*/ 2341131 w 3284208"/>
              <a:gd name="connsiteY43" fmla="*/ 2258472 h 2901996"/>
              <a:gd name="connsiteX44" fmla="*/ 2429341 w 3284208"/>
              <a:gd name="connsiteY44" fmla="*/ 2225065 h 2901996"/>
              <a:gd name="connsiteX45" fmla="*/ 2562139 w 3284208"/>
              <a:gd name="connsiteY45" fmla="*/ 2232934 h 2901996"/>
              <a:gd name="connsiteX46" fmla="*/ 2621773 w 3284208"/>
              <a:gd name="connsiteY46" fmla="*/ 2213056 h 2901996"/>
              <a:gd name="connsiteX47" fmla="*/ 2823731 w 3284208"/>
              <a:gd name="connsiteY47" fmla="*/ 2189174 h 2901996"/>
              <a:gd name="connsiteX48" fmla="*/ 3118730 w 3284208"/>
              <a:gd name="connsiteY48" fmla="*/ 2173299 h 2901996"/>
              <a:gd name="connsiteX49" fmla="*/ 3178365 w 3284208"/>
              <a:gd name="connsiteY49" fmla="*/ 2133543 h 2901996"/>
              <a:gd name="connsiteX50" fmla="*/ 3257878 w 3284208"/>
              <a:gd name="connsiteY50" fmla="*/ 1954638 h 2901996"/>
              <a:gd name="connsiteX51" fmla="*/ 3277756 w 3284208"/>
              <a:gd name="connsiteY51" fmla="*/ 1795612 h 2901996"/>
              <a:gd name="connsiteX52" fmla="*/ 3277479 w 3284208"/>
              <a:gd name="connsiteY52" fmla="*/ 1569911 h 2901996"/>
              <a:gd name="connsiteX53" fmla="*/ 3277756 w 3284208"/>
              <a:gd name="connsiteY53" fmla="*/ 1417925 h 2901996"/>
              <a:gd name="connsiteX54" fmla="*/ 3189408 w 3284208"/>
              <a:gd name="connsiteY54" fmla="*/ 1272427 h 2901996"/>
              <a:gd name="connsiteX55" fmla="*/ 3129773 w 3284208"/>
              <a:gd name="connsiteY55" fmla="*/ 1130933 h 2901996"/>
              <a:gd name="connsiteX56" fmla="*/ 3055230 w 3284208"/>
              <a:gd name="connsiteY56" fmla="*/ 1017461 h 2901996"/>
              <a:gd name="connsiteX57" fmla="*/ 2999460 w 3284208"/>
              <a:gd name="connsiteY57" fmla="*/ 980603 h 2901996"/>
              <a:gd name="connsiteX58" fmla="*/ 2962051 w 3284208"/>
              <a:gd name="connsiteY58" fmla="*/ 924972 h 2901996"/>
              <a:gd name="connsiteX59" fmla="*/ 2807856 w 3284208"/>
              <a:gd name="connsiteY59" fmla="*/ 715008 h 2901996"/>
              <a:gd name="connsiteX60" fmla="*/ 2760921 w 3284208"/>
              <a:gd name="connsiteY60" fmla="*/ 662551 h 2901996"/>
              <a:gd name="connsiteX61" fmla="*/ 2623430 w 3284208"/>
              <a:gd name="connsiteY61" fmla="*/ 505872 h 2901996"/>
              <a:gd name="connsiteX62" fmla="*/ 2525695 w 3284208"/>
              <a:gd name="connsiteY62" fmla="*/ 450240 h 2901996"/>
              <a:gd name="connsiteX63" fmla="*/ 2458054 w 3284208"/>
              <a:gd name="connsiteY63" fmla="*/ 345327 h 2901996"/>
              <a:gd name="connsiteX64" fmla="*/ 2413880 w 3284208"/>
              <a:gd name="connsiteY64" fmla="*/ 299911 h 2901996"/>
              <a:gd name="connsiteX65" fmla="*/ 2403113 w 3284208"/>
              <a:gd name="connsiteY65" fmla="*/ 284864 h 2901996"/>
              <a:gd name="connsiteX66" fmla="*/ 2299856 w 3284208"/>
              <a:gd name="connsiteY66" fmla="*/ 272854 h 2901996"/>
              <a:gd name="connsiteX67" fmla="*/ 2198946 w 3284208"/>
              <a:gd name="connsiteY67" fmla="*/ 221226 h 2901996"/>
              <a:gd name="connsiteX68" fmla="*/ 2101764 w 3284208"/>
              <a:gd name="connsiteY68" fmla="*/ 172773 h 2901996"/>
              <a:gd name="connsiteX69" fmla="*/ 2033294 w 3284208"/>
              <a:gd name="connsiteY69" fmla="*/ 107616 h 2901996"/>
              <a:gd name="connsiteX70" fmla="*/ 1931280 w 3284208"/>
              <a:gd name="connsiteY70" fmla="*/ 68136 h 2901996"/>
              <a:gd name="connsiteX71" fmla="*/ 1866400 w 3284208"/>
              <a:gd name="connsiteY71" fmla="*/ 86082 h 2901996"/>
              <a:gd name="connsiteX72" fmla="*/ 1772530 w 3284208"/>
              <a:gd name="connsiteY72" fmla="*/ 96711 h 2901996"/>
              <a:gd name="connsiteX73" fmla="*/ 1667617 w 3284208"/>
              <a:gd name="connsiteY73" fmla="*/ 66203 h 2901996"/>
              <a:gd name="connsiteX74" fmla="*/ 1566155 w 3284208"/>
              <a:gd name="connsiteY74" fmla="*/ 42736 h 2901996"/>
              <a:gd name="connsiteX75" fmla="*/ 1488713 w 3284208"/>
              <a:gd name="connsiteY75" fmla="*/ 46325 h 2901996"/>
              <a:gd name="connsiteX76" fmla="*/ 1369443 w 3284208"/>
              <a:gd name="connsiteY76" fmla="*/ 26447 h 2901996"/>
              <a:gd name="connsiteX77" fmla="*/ 1204205 w 3284208"/>
              <a:gd name="connsiteY77" fmla="*/ 23686 h 2901996"/>
              <a:gd name="connsiteX78" fmla="*/ 1170660 w 3284208"/>
              <a:gd name="connsiteY78" fmla="*/ 26447 h 2901996"/>
              <a:gd name="connsiteX79" fmla="*/ 1127729 w 3284208"/>
              <a:gd name="connsiteY79"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1011634 w 3284208"/>
              <a:gd name="connsiteY5" fmla="*/ 384256 h 2901996"/>
              <a:gd name="connsiteX6" fmla="*/ 991756 w 3284208"/>
              <a:gd name="connsiteY6" fmla="*/ 443890 h 2901996"/>
              <a:gd name="connsiteX7" fmla="*/ 932121 w 3284208"/>
              <a:gd name="connsiteY7" fmla="*/ 563160 h 2901996"/>
              <a:gd name="connsiteX8" fmla="*/ 912243 w 3284208"/>
              <a:gd name="connsiteY8" fmla="*/ 940847 h 2901996"/>
              <a:gd name="connsiteX9" fmla="*/ 824033 w 3284208"/>
              <a:gd name="connsiteY9" fmla="*/ 1251721 h 2901996"/>
              <a:gd name="connsiteX10" fmla="*/ 832730 w 3284208"/>
              <a:gd name="connsiteY10" fmla="*/ 1378169 h 2901996"/>
              <a:gd name="connsiteX11" fmla="*/ 812852 w 3284208"/>
              <a:gd name="connsiteY11" fmla="*/ 1457682 h 2901996"/>
              <a:gd name="connsiteX12" fmla="*/ 753217 w 3284208"/>
              <a:gd name="connsiteY12" fmla="*/ 1477560 h 2901996"/>
              <a:gd name="connsiteX13" fmla="*/ 673704 w 3284208"/>
              <a:gd name="connsiteY13" fmla="*/ 1497438 h 2901996"/>
              <a:gd name="connsiteX14" fmla="*/ 614069 w 3284208"/>
              <a:gd name="connsiteY14" fmla="*/ 1537195 h 2901996"/>
              <a:gd name="connsiteX15" fmla="*/ 575831 w 3284208"/>
              <a:gd name="connsiteY15" fmla="*/ 1608701 h 2901996"/>
              <a:gd name="connsiteX16" fmla="*/ 494799 w 3284208"/>
              <a:gd name="connsiteY16" fmla="*/ 1696221 h 2901996"/>
              <a:gd name="connsiteX17" fmla="*/ 400102 w 3284208"/>
              <a:gd name="connsiteY17" fmla="*/ 1766899 h 2901996"/>
              <a:gd name="connsiteX18" fmla="*/ 281660 w 3284208"/>
              <a:gd name="connsiteY18" fmla="*/ 1855247 h 2901996"/>
              <a:gd name="connsiteX19" fmla="*/ 216504 w 3284208"/>
              <a:gd name="connsiteY19" fmla="*/ 1914882 h 2901996"/>
              <a:gd name="connsiteX20" fmla="*/ 141684 w 3284208"/>
              <a:gd name="connsiteY20" fmla="*/ 1997570 h 2901996"/>
              <a:gd name="connsiteX21" fmla="*/ 61343 w 3284208"/>
              <a:gd name="connsiteY21" fmla="*/ 2103311 h 2901996"/>
              <a:gd name="connsiteX22" fmla="*/ 24762 w 3284208"/>
              <a:gd name="connsiteY22" fmla="*/ 2216231 h 2901996"/>
              <a:gd name="connsiteX23" fmla="*/ 190 w 3284208"/>
              <a:gd name="connsiteY23" fmla="*/ 2485829 h 2901996"/>
              <a:gd name="connsiteX24" fmla="*/ 37600 w 3284208"/>
              <a:gd name="connsiteY24" fmla="*/ 2550986 h 2901996"/>
              <a:gd name="connsiteX25" fmla="*/ 70729 w 3284208"/>
              <a:gd name="connsiteY25" fmla="*/ 2614486 h 2901996"/>
              <a:gd name="connsiteX26" fmla="*/ 133816 w 3284208"/>
              <a:gd name="connsiteY26" fmla="*/ 2663077 h 2901996"/>
              <a:gd name="connsiteX27" fmla="*/ 176747 w 3284208"/>
              <a:gd name="connsiteY27" fmla="*/ 2710012 h 2901996"/>
              <a:gd name="connsiteX28" fmla="*/ 296017 w 3284208"/>
              <a:gd name="connsiteY28" fmla="*/ 2749769 h 2901996"/>
              <a:gd name="connsiteX29" fmla="*/ 384227 w 3284208"/>
              <a:gd name="connsiteY29" fmla="*/ 2776825 h 2901996"/>
              <a:gd name="connsiteX30" fmla="*/ 514678 w 3284208"/>
              <a:gd name="connsiteY30" fmla="*/ 2888916 h 2901996"/>
              <a:gd name="connsiteX31" fmla="*/ 574313 w 3284208"/>
              <a:gd name="connsiteY31" fmla="*/ 2896095 h 2901996"/>
              <a:gd name="connsiteX32" fmla="*/ 786623 w 3284208"/>
              <a:gd name="connsiteY32" fmla="*/ 2856338 h 2901996"/>
              <a:gd name="connsiteX33" fmla="*/ 830383 w 3284208"/>
              <a:gd name="connsiteY33" fmla="*/ 2817410 h 2901996"/>
              <a:gd name="connsiteX34" fmla="*/ 886843 w 3284208"/>
              <a:gd name="connsiteY34" fmla="*/ 2787178 h 2901996"/>
              <a:gd name="connsiteX35" fmla="*/ 951171 w 3284208"/>
              <a:gd name="connsiteY35" fmla="*/ 2748940 h 2901996"/>
              <a:gd name="connsiteX36" fmla="*/ 1111026 w 3284208"/>
              <a:gd name="connsiteY36" fmla="*/ 2610621 h 2901996"/>
              <a:gd name="connsiteX37" fmla="*/ 1289930 w 3284208"/>
              <a:gd name="connsiteY37" fmla="*/ 2531108 h 2901996"/>
              <a:gd name="connsiteX38" fmla="*/ 1389321 w 3284208"/>
              <a:gd name="connsiteY38" fmla="*/ 2491351 h 2901996"/>
              <a:gd name="connsiteX39" fmla="*/ 1667617 w 3284208"/>
              <a:gd name="connsiteY39" fmla="*/ 2431716 h 2901996"/>
              <a:gd name="connsiteX40" fmla="*/ 1826643 w 3284208"/>
              <a:gd name="connsiteY40" fmla="*/ 2411838 h 2901996"/>
              <a:gd name="connsiteX41" fmla="*/ 2118467 w 3284208"/>
              <a:gd name="connsiteY41" fmla="*/ 2379260 h 2901996"/>
              <a:gd name="connsiteX42" fmla="*/ 2281496 w 3284208"/>
              <a:gd name="connsiteY42" fmla="*/ 2297400 h 2901996"/>
              <a:gd name="connsiteX43" fmla="*/ 2341131 w 3284208"/>
              <a:gd name="connsiteY43" fmla="*/ 2258472 h 2901996"/>
              <a:gd name="connsiteX44" fmla="*/ 2429341 w 3284208"/>
              <a:gd name="connsiteY44" fmla="*/ 2225065 h 2901996"/>
              <a:gd name="connsiteX45" fmla="*/ 2562139 w 3284208"/>
              <a:gd name="connsiteY45" fmla="*/ 2232934 h 2901996"/>
              <a:gd name="connsiteX46" fmla="*/ 2621773 w 3284208"/>
              <a:gd name="connsiteY46" fmla="*/ 2213056 h 2901996"/>
              <a:gd name="connsiteX47" fmla="*/ 2823731 w 3284208"/>
              <a:gd name="connsiteY47" fmla="*/ 2189174 h 2901996"/>
              <a:gd name="connsiteX48" fmla="*/ 3118730 w 3284208"/>
              <a:gd name="connsiteY48" fmla="*/ 2173299 h 2901996"/>
              <a:gd name="connsiteX49" fmla="*/ 3178365 w 3284208"/>
              <a:gd name="connsiteY49" fmla="*/ 2133543 h 2901996"/>
              <a:gd name="connsiteX50" fmla="*/ 3257878 w 3284208"/>
              <a:gd name="connsiteY50" fmla="*/ 1954638 h 2901996"/>
              <a:gd name="connsiteX51" fmla="*/ 3277756 w 3284208"/>
              <a:gd name="connsiteY51" fmla="*/ 1795612 h 2901996"/>
              <a:gd name="connsiteX52" fmla="*/ 3277479 w 3284208"/>
              <a:gd name="connsiteY52" fmla="*/ 1569911 h 2901996"/>
              <a:gd name="connsiteX53" fmla="*/ 3277756 w 3284208"/>
              <a:gd name="connsiteY53" fmla="*/ 1417925 h 2901996"/>
              <a:gd name="connsiteX54" fmla="*/ 3189408 w 3284208"/>
              <a:gd name="connsiteY54" fmla="*/ 1272427 h 2901996"/>
              <a:gd name="connsiteX55" fmla="*/ 3129773 w 3284208"/>
              <a:gd name="connsiteY55" fmla="*/ 1130933 h 2901996"/>
              <a:gd name="connsiteX56" fmla="*/ 3055230 w 3284208"/>
              <a:gd name="connsiteY56" fmla="*/ 1017461 h 2901996"/>
              <a:gd name="connsiteX57" fmla="*/ 2999460 w 3284208"/>
              <a:gd name="connsiteY57" fmla="*/ 980603 h 2901996"/>
              <a:gd name="connsiteX58" fmla="*/ 2962051 w 3284208"/>
              <a:gd name="connsiteY58" fmla="*/ 924972 h 2901996"/>
              <a:gd name="connsiteX59" fmla="*/ 2807856 w 3284208"/>
              <a:gd name="connsiteY59" fmla="*/ 715008 h 2901996"/>
              <a:gd name="connsiteX60" fmla="*/ 2760921 w 3284208"/>
              <a:gd name="connsiteY60" fmla="*/ 662551 h 2901996"/>
              <a:gd name="connsiteX61" fmla="*/ 2623430 w 3284208"/>
              <a:gd name="connsiteY61" fmla="*/ 505872 h 2901996"/>
              <a:gd name="connsiteX62" fmla="*/ 2525695 w 3284208"/>
              <a:gd name="connsiteY62" fmla="*/ 450240 h 2901996"/>
              <a:gd name="connsiteX63" fmla="*/ 2458054 w 3284208"/>
              <a:gd name="connsiteY63" fmla="*/ 345327 h 2901996"/>
              <a:gd name="connsiteX64" fmla="*/ 2413880 w 3284208"/>
              <a:gd name="connsiteY64" fmla="*/ 299911 h 2901996"/>
              <a:gd name="connsiteX65" fmla="*/ 2403113 w 3284208"/>
              <a:gd name="connsiteY65" fmla="*/ 284864 h 2901996"/>
              <a:gd name="connsiteX66" fmla="*/ 2299856 w 3284208"/>
              <a:gd name="connsiteY66" fmla="*/ 272854 h 2901996"/>
              <a:gd name="connsiteX67" fmla="*/ 2198946 w 3284208"/>
              <a:gd name="connsiteY67" fmla="*/ 221226 h 2901996"/>
              <a:gd name="connsiteX68" fmla="*/ 2101764 w 3284208"/>
              <a:gd name="connsiteY68" fmla="*/ 172773 h 2901996"/>
              <a:gd name="connsiteX69" fmla="*/ 2033294 w 3284208"/>
              <a:gd name="connsiteY69" fmla="*/ 107616 h 2901996"/>
              <a:gd name="connsiteX70" fmla="*/ 1931280 w 3284208"/>
              <a:gd name="connsiteY70" fmla="*/ 68136 h 2901996"/>
              <a:gd name="connsiteX71" fmla="*/ 1866400 w 3284208"/>
              <a:gd name="connsiteY71" fmla="*/ 86082 h 2901996"/>
              <a:gd name="connsiteX72" fmla="*/ 1772530 w 3284208"/>
              <a:gd name="connsiteY72" fmla="*/ 96711 h 2901996"/>
              <a:gd name="connsiteX73" fmla="*/ 1667617 w 3284208"/>
              <a:gd name="connsiteY73" fmla="*/ 66203 h 2901996"/>
              <a:gd name="connsiteX74" fmla="*/ 1566155 w 3284208"/>
              <a:gd name="connsiteY74" fmla="*/ 42736 h 2901996"/>
              <a:gd name="connsiteX75" fmla="*/ 1488713 w 3284208"/>
              <a:gd name="connsiteY75" fmla="*/ 46325 h 2901996"/>
              <a:gd name="connsiteX76" fmla="*/ 1369443 w 3284208"/>
              <a:gd name="connsiteY76" fmla="*/ 26447 h 2901996"/>
              <a:gd name="connsiteX77" fmla="*/ 1204205 w 3284208"/>
              <a:gd name="connsiteY77" fmla="*/ 23686 h 2901996"/>
              <a:gd name="connsiteX78" fmla="*/ 1170660 w 3284208"/>
              <a:gd name="connsiteY78" fmla="*/ 26447 h 2901996"/>
              <a:gd name="connsiteX79" fmla="*/ 1127729 w 3284208"/>
              <a:gd name="connsiteY79"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91756 w 3284208"/>
              <a:gd name="connsiteY6" fmla="*/ 443890 h 2901996"/>
              <a:gd name="connsiteX7" fmla="*/ 932121 w 3284208"/>
              <a:gd name="connsiteY7" fmla="*/ 563160 h 2901996"/>
              <a:gd name="connsiteX8" fmla="*/ 912243 w 3284208"/>
              <a:gd name="connsiteY8" fmla="*/ 940847 h 2901996"/>
              <a:gd name="connsiteX9" fmla="*/ 824033 w 3284208"/>
              <a:gd name="connsiteY9" fmla="*/ 1251721 h 2901996"/>
              <a:gd name="connsiteX10" fmla="*/ 832730 w 3284208"/>
              <a:gd name="connsiteY10" fmla="*/ 1378169 h 2901996"/>
              <a:gd name="connsiteX11" fmla="*/ 812852 w 3284208"/>
              <a:gd name="connsiteY11" fmla="*/ 1457682 h 2901996"/>
              <a:gd name="connsiteX12" fmla="*/ 753217 w 3284208"/>
              <a:gd name="connsiteY12" fmla="*/ 1477560 h 2901996"/>
              <a:gd name="connsiteX13" fmla="*/ 673704 w 3284208"/>
              <a:gd name="connsiteY13" fmla="*/ 1497438 h 2901996"/>
              <a:gd name="connsiteX14" fmla="*/ 614069 w 3284208"/>
              <a:gd name="connsiteY14" fmla="*/ 1537195 h 2901996"/>
              <a:gd name="connsiteX15" fmla="*/ 575831 w 3284208"/>
              <a:gd name="connsiteY15" fmla="*/ 1608701 h 2901996"/>
              <a:gd name="connsiteX16" fmla="*/ 494799 w 3284208"/>
              <a:gd name="connsiteY16" fmla="*/ 1696221 h 2901996"/>
              <a:gd name="connsiteX17" fmla="*/ 400102 w 3284208"/>
              <a:gd name="connsiteY17" fmla="*/ 1766899 h 2901996"/>
              <a:gd name="connsiteX18" fmla="*/ 281660 w 3284208"/>
              <a:gd name="connsiteY18" fmla="*/ 1855247 h 2901996"/>
              <a:gd name="connsiteX19" fmla="*/ 216504 w 3284208"/>
              <a:gd name="connsiteY19" fmla="*/ 1914882 h 2901996"/>
              <a:gd name="connsiteX20" fmla="*/ 141684 w 3284208"/>
              <a:gd name="connsiteY20" fmla="*/ 1997570 h 2901996"/>
              <a:gd name="connsiteX21" fmla="*/ 61343 w 3284208"/>
              <a:gd name="connsiteY21" fmla="*/ 2103311 h 2901996"/>
              <a:gd name="connsiteX22" fmla="*/ 24762 w 3284208"/>
              <a:gd name="connsiteY22" fmla="*/ 2216231 h 2901996"/>
              <a:gd name="connsiteX23" fmla="*/ 190 w 3284208"/>
              <a:gd name="connsiteY23" fmla="*/ 2485829 h 2901996"/>
              <a:gd name="connsiteX24" fmla="*/ 37600 w 3284208"/>
              <a:gd name="connsiteY24" fmla="*/ 2550986 h 2901996"/>
              <a:gd name="connsiteX25" fmla="*/ 70729 w 3284208"/>
              <a:gd name="connsiteY25" fmla="*/ 2614486 h 2901996"/>
              <a:gd name="connsiteX26" fmla="*/ 133816 w 3284208"/>
              <a:gd name="connsiteY26" fmla="*/ 2663077 h 2901996"/>
              <a:gd name="connsiteX27" fmla="*/ 176747 w 3284208"/>
              <a:gd name="connsiteY27" fmla="*/ 2710012 h 2901996"/>
              <a:gd name="connsiteX28" fmla="*/ 296017 w 3284208"/>
              <a:gd name="connsiteY28" fmla="*/ 2749769 h 2901996"/>
              <a:gd name="connsiteX29" fmla="*/ 384227 w 3284208"/>
              <a:gd name="connsiteY29" fmla="*/ 2776825 h 2901996"/>
              <a:gd name="connsiteX30" fmla="*/ 514678 w 3284208"/>
              <a:gd name="connsiteY30" fmla="*/ 2888916 h 2901996"/>
              <a:gd name="connsiteX31" fmla="*/ 574313 w 3284208"/>
              <a:gd name="connsiteY31" fmla="*/ 2896095 h 2901996"/>
              <a:gd name="connsiteX32" fmla="*/ 786623 w 3284208"/>
              <a:gd name="connsiteY32" fmla="*/ 2856338 h 2901996"/>
              <a:gd name="connsiteX33" fmla="*/ 830383 w 3284208"/>
              <a:gd name="connsiteY33" fmla="*/ 2817410 h 2901996"/>
              <a:gd name="connsiteX34" fmla="*/ 886843 w 3284208"/>
              <a:gd name="connsiteY34" fmla="*/ 2787178 h 2901996"/>
              <a:gd name="connsiteX35" fmla="*/ 951171 w 3284208"/>
              <a:gd name="connsiteY35" fmla="*/ 2748940 h 2901996"/>
              <a:gd name="connsiteX36" fmla="*/ 1111026 w 3284208"/>
              <a:gd name="connsiteY36" fmla="*/ 2610621 h 2901996"/>
              <a:gd name="connsiteX37" fmla="*/ 1289930 w 3284208"/>
              <a:gd name="connsiteY37" fmla="*/ 2531108 h 2901996"/>
              <a:gd name="connsiteX38" fmla="*/ 1389321 w 3284208"/>
              <a:gd name="connsiteY38" fmla="*/ 2491351 h 2901996"/>
              <a:gd name="connsiteX39" fmla="*/ 1667617 w 3284208"/>
              <a:gd name="connsiteY39" fmla="*/ 2431716 h 2901996"/>
              <a:gd name="connsiteX40" fmla="*/ 1826643 w 3284208"/>
              <a:gd name="connsiteY40" fmla="*/ 2411838 h 2901996"/>
              <a:gd name="connsiteX41" fmla="*/ 2118467 w 3284208"/>
              <a:gd name="connsiteY41" fmla="*/ 2379260 h 2901996"/>
              <a:gd name="connsiteX42" fmla="*/ 2281496 w 3284208"/>
              <a:gd name="connsiteY42" fmla="*/ 2297400 h 2901996"/>
              <a:gd name="connsiteX43" fmla="*/ 2341131 w 3284208"/>
              <a:gd name="connsiteY43" fmla="*/ 2258472 h 2901996"/>
              <a:gd name="connsiteX44" fmla="*/ 2429341 w 3284208"/>
              <a:gd name="connsiteY44" fmla="*/ 2225065 h 2901996"/>
              <a:gd name="connsiteX45" fmla="*/ 2562139 w 3284208"/>
              <a:gd name="connsiteY45" fmla="*/ 2232934 h 2901996"/>
              <a:gd name="connsiteX46" fmla="*/ 2621773 w 3284208"/>
              <a:gd name="connsiteY46" fmla="*/ 2213056 h 2901996"/>
              <a:gd name="connsiteX47" fmla="*/ 2823731 w 3284208"/>
              <a:gd name="connsiteY47" fmla="*/ 2189174 h 2901996"/>
              <a:gd name="connsiteX48" fmla="*/ 3118730 w 3284208"/>
              <a:gd name="connsiteY48" fmla="*/ 2173299 h 2901996"/>
              <a:gd name="connsiteX49" fmla="*/ 3178365 w 3284208"/>
              <a:gd name="connsiteY49" fmla="*/ 2133543 h 2901996"/>
              <a:gd name="connsiteX50" fmla="*/ 3257878 w 3284208"/>
              <a:gd name="connsiteY50" fmla="*/ 1954638 h 2901996"/>
              <a:gd name="connsiteX51" fmla="*/ 3277756 w 3284208"/>
              <a:gd name="connsiteY51" fmla="*/ 1795612 h 2901996"/>
              <a:gd name="connsiteX52" fmla="*/ 3277479 w 3284208"/>
              <a:gd name="connsiteY52" fmla="*/ 1569911 h 2901996"/>
              <a:gd name="connsiteX53" fmla="*/ 3277756 w 3284208"/>
              <a:gd name="connsiteY53" fmla="*/ 1417925 h 2901996"/>
              <a:gd name="connsiteX54" fmla="*/ 3189408 w 3284208"/>
              <a:gd name="connsiteY54" fmla="*/ 1272427 h 2901996"/>
              <a:gd name="connsiteX55" fmla="*/ 3129773 w 3284208"/>
              <a:gd name="connsiteY55" fmla="*/ 1130933 h 2901996"/>
              <a:gd name="connsiteX56" fmla="*/ 3055230 w 3284208"/>
              <a:gd name="connsiteY56" fmla="*/ 1017461 h 2901996"/>
              <a:gd name="connsiteX57" fmla="*/ 2999460 w 3284208"/>
              <a:gd name="connsiteY57" fmla="*/ 980603 h 2901996"/>
              <a:gd name="connsiteX58" fmla="*/ 2962051 w 3284208"/>
              <a:gd name="connsiteY58" fmla="*/ 924972 h 2901996"/>
              <a:gd name="connsiteX59" fmla="*/ 2807856 w 3284208"/>
              <a:gd name="connsiteY59" fmla="*/ 715008 h 2901996"/>
              <a:gd name="connsiteX60" fmla="*/ 2760921 w 3284208"/>
              <a:gd name="connsiteY60" fmla="*/ 662551 h 2901996"/>
              <a:gd name="connsiteX61" fmla="*/ 2623430 w 3284208"/>
              <a:gd name="connsiteY61" fmla="*/ 505872 h 2901996"/>
              <a:gd name="connsiteX62" fmla="*/ 2525695 w 3284208"/>
              <a:gd name="connsiteY62" fmla="*/ 450240 h 2901996"/>
              <a:gd name="connsiteX63" fmla="*/ 2458054 w 3284208"/>
              <a:gd name="connsiteY63" fmla="*/ 345327 h 2901996"/>
              <a:gd name="connsiteX64" fmla="*/ 2413880 w 3284208"/>
              <a:gd name="connsiteY64" fmla="*/ 299911 h 2901996"/>
              <a:gd name="connsiteX65" fmla="*/ 2403113 w 3284208"/>
              <a:gd name="connsiteY65" fmla="*/ 284864 h 2901996"/>
              <a:gd name="connsiteX66" fmla="*/ 2299856 w 3284208"/>
              <a:gd name="connsiteY66" fmla="*/ 272854 h 2901996"/>
              <a:gd name="connsiteX67" fmla="*/ 2198946 w 3284208"/>
              <a:gd name="connsiteY67" fmla="*/ 221226 h 2901996"/>
              <a:gd name="connsiteX68" fmla="*/ 2101764 w 3284208"/>
              <a:gd name="connsiteY68" fmla="*/ 172773 h 2901996"/>
              <a:gd name="connsiteX69" fmla="*/ 2033294 w 3284208"/>
              <a:gd name="connsiteY69" fmla="*/ 107616 h 2901996"/>
              <a:gd name="connsiteX70" fmla="*/ 1931280 w 3284208"/>
              <a:gd name="connsiteY70" fmla="*/ 68136 h 2901996"/>
              <a:gd name="connsiteX71" fmla="*/ 1866400 w 3284208"/>
              <a:gd name="connsiteY71" fmla="*/ 86082 h 2901996"/>
              <a:gd name="connsiteX72" fmla="*/ 1772530 w 3284208"/>
              <a:gd name="connsiteY72" fmla="*/ 96711 h 2901996"/>
              <a:gd name="connsiteX73" fmla="*/ 1667617 w 3284208"/>
              <a:gd name="connsiteY73" fmla="*/ 66203 h 2901996"/>
              <a:gd name="connsiteX74" fmla="*/ 1566155 w 3284208"/>
              <a:gd name="connsiteY74" fmla="*/ 42736 h 2901996"/>
              <a:gd name="connsiteX75" fmla="*/ 1488713 w 3284208"/>
              <a:gd name="connsiteY75" fmla="*/ 46325 h 2901996"/>
              <a:gd name="connsiteX76" fmla="*/ 1369443 w 3284208"/>
              <a:gd name="connsiteY76" fmla="*/ 26447 h 2901996"/>
              <a:gd name="connsiteX77" fmla="*/ 1204205 w 3284208"/>
              <a:gd name="connsiteY77" fmla="*/ 23686 h 2901996"/>
              <a:gd name="connsiteX78" fmla="*/ 1170660 w 3284208"/>
              <a:gd name="connsiteY78" fmla="*/ 26447 h 2901996"/>
              <a:gd name="connsiteX79" fmla="*/ 1127729 w 3284208"/>
              <a:gd name="connsiteY79"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66356 w 3284208"/>
              <a:gd name="connsiteY6" fmla="*/ 447065 h 2901996"/>
              <a:gd name="connsiteX7" fmla="*/ 932121 w 3284208"/>
              <a:gd name="connsiteY7" fmla="*/ 563160 h 2901996"/>
              <a:gd name="connsiteX8" fmla="*/ 912243 w 3284208"/>
              <a:gd name="connsiteY8" fmla="*/ 940847 h 2901996"/>
              <a:gd name="connsiteX9" fmla="*/ 824033 w 3284208"/>
              <a:gd name="connsiteY9" fmla="*/ 1251721 h 2901996"/>
              <a:gd name="connsiteX10" fmla="*/ 832730 w 3284208"/>
              <a:gd name="connsiteY10" fmla="*/ 1378169 h 2901996"/>
              <a:gd name="connsiteX11" fmla="*/ 812852 w 3284208"/>
              <a:gd name="connsiteY11" fmla="*/ 1457682 h 2901996"/>
              <a:gd name="connsiteX12" fmla="*/ 753217 w 3284208"/>
              <a:gd name="connsiteY12" fmla="*/ 1477560 h 2901996"/>
              <a:gd name="connsiteX13" fmla="*/ 673704 w 3284208"/>
              <a:gd name="connsiteY13" fmla="*/ 1497438 h 2901996"/>
              <a:gd name="connsiteX14" fmla="*/ 614069 w 3284208"/>
              <a:gd name="connsiteY14" fmla="*/ 1537195 h 2901996"/>
              <a:gd name="connsiteX15" fmla="*/ 575831 w 3284208"/>
              <a:gd name="connsiteY15" fmla="*/ 1608701 h 2901996"/>
              <a:gd name="connsiteX16" fmla="*/ 494799 w 3284208"/>
              <a:gd name="connsiteY16" fmla="*/ 1696221 h 2901996"/>
              <a:gd name="connsiteX17" fmla="*/ 400102 w 3284208"/>
              <a:gd name="connsiteY17" fmla="*/ 1766899 h 2901996"/>
              <a:gd name="connsiteX18" fmla="*/ 281660 w 3284208"/>
              <a:gd name="connsiteY18" fmla="*/ 1855247 h 2901996"/>
              <a:gd name="connsiteX19" fmla="*/ 216504 w 3284208"/>
              <a:gd name="connsiteY19" fmla="*/ 1914882 h 2901996"/>
              <a:gd name="connsiteX20" fmla="*/ 141684 w 3284208"/>
              <a:gd name="connsiteY20" fmla="*/ 1997570 h 2901996"/>
              <a:gd name="connsiteX21" fmla="*/ 61343 w 3284208"/>
              <a:gd name="connsiteY21" fmla="*/ 2103311 h 2901996"/>
              <a:gd name="connsiteX22" fmla="*/ 24762 w 3284208"/>
              <a:gd name="connsiteY22" fmla="*/ 2216231 h 2901996"/>
              <a:gd name="connsiteX23" fmla="*/ 190 w 3284208"/>
              <a:gd name="connsiteY23" fmla="*/ 2485829 h 2901996"/>
              <a:gd name="connsiteX24" fmla="*/ 37600 w 3284208"/>
              <a:gd name="connsiteY24" fmla="*/ 2550986 h 2901996"/>
              <a:gd name="connsiteX25" fmla="*/ 70729 w 3284208"/>
              <a:gd name="connsiteY25" fmla="*/ 2614486 h 2901996"/>
              <a:gd name="connsiteX26" fmla="*/ 133816 w 3284208"/>
              <a:gd name="connsiteY26" fmla="*/ 2663077 h 2901996"/>
              <a:gd name="connsiteX27" fmla="*/ 176747 w 3284208"/>
              <a:gd name="connsiteY27" fmla="*/ 2710012 h 2901996"/>
              <a:gd name="connsiteX28" fmla="*/ 296017 w 3284208"/>
              <a:gd name="connsiteY28" fmla="*/ 2749769 h 2901996"/>
              <a:gd name="connsiteX29" fmla="*/ 384227 w 3284208"/>
              <a:gd name="connsiteY29" fmla="*/ 2776825 h 2901996"/>
              <a:gd name="connsiteX30" fmla="*/ 514678 w 3284208"/>
              <a:gd name="connsiteY30" fmla="*/ 2888916 h 2901996"/>
              <a:gd name="connsiteX31" fmla="*/ 574313 w 3284208"/>
              <a:gd name="connsiteY31" fmla="*/ 2896095 h 2901996"/>
              <a:gd name="connsiteX32" fmla="*/ 786623 w 3284208"/>
              <a:gd name="connsiteY32" fmla="*/ 2856338 h 2901996"/>
              <a:gd name="connsiteX33" fmla="*/ 830383 w 3284208"/>
              <a:gd name="connsiteY33" fmla="*/ 2817410 h 2901996"/>
              <a:gd name="connsiteX34" fmla="*/ 886843 w 3284208"/>
              <a:gd name="connsiteY34" fmla="*/ 2787178 h 2901996"/>
              <a:gd name="connsiteX35" fmla="*/ 951171 w 3284208"/>
              <a:gd name="connsiteY35" fmla="*/ 2748940 h 2901996"/>
              <a:gd name="connsiteX36" fmla="*/ 1111026 w 3284208"/>
              <a:gd name="connsiteY36" fmla="*/ 2610621 h 2901996"/>
              <a:gd name="connsiteX37" fmla="*/ 1289930 w 3284208"/>
              <a:gd name="connsiteY37" fmla="*/ 2531108 h 2901996"/>
              <a:gd name="connsiteX38" fmla="*/ 1389321 w 3284208"/>
              <a:gd name="connsiteY38" fmla="*/ 2491351 h 2901996"/>
              <a:gd name="connsiteX39" fmla="*/ 1667617 w 3284208"/>
              <a:gd name="connsiteY39" fmla="*/ 2431716 h 2901996"/>
              <a:gd name="connsiteX40" fmla="*/ 1826643 w 3284208"/>
              <a:gd name="connsiteY40" fmla="*/ 2411838 h 2901996"/>
              <a:gd name="connsiteX41" fmla="*/ 2118467 w 3284208"/>
              <a:gd name="connsiteY41" fmla="*/ 2379260 h 2901996"/>
              <a:gd name="connsiteX42" fmla="*/ 2281496 w 3284208"/>
              <a:gd name="connsiteY42" fmla="*/ 2297400 h 2901996"/>
              <a:gd name="connsiteX43" fmla="*/ 2341131 w 3284208"/>
              <a:gd name="connsiteY43" fmla="*/ 2258472 h 2901996"/>
              <a:gd name="connsiteX44" fmla="*/ 2429341 w 3284208"/>
              <a:gd name="connsiteY44" fmla="*/ 2225065 h 2901996"/>
              <a:gd name="connsiteX45" fmla="*/ 2562139 w 3284208"/>
              <a:gd name="connsiteY45" fmla="*/ 2232934 h 2901996"/>
              <a:gd name="connsiteX46" fmla="*/ 2621773 w 3284208"/>
              <a:gd name="connsiteY46" fmla="*/ 2213056 h 2901996"/>
              <a:gd name="connsiteX47" fmla="*/ 2823731 w 3284208"/>
              <a:gd name="connsiteY47" fmla="*/ 2189174 h 2901996"/>
              <a:gd name="connsiteX48" fmla="*/ 3118730 w 3284208"/>
              <a:gd name="connsiteY48" fmla="*/ 2173299 h 2901996"/>
              <a:gd name="connsiteX49" fmla="*/ 3178365 w 3284208"/>
              <a:gd name="connsiteY49" fmla="*/ 2133543 h 2901996"/>
              <a:gd name="connsiteX50" fmla="*/ 3257878 w 3284208"/>
              <a:gd name="connsiteY50" fmla="*/ 1954638 h 2901996"/>
              <a:gd name="connsiteX51" fmla="*/ 3277756 w 3284208"/>
              <a:gd name="connsiteY51" fmla="*/ 1795612 h 2901996"/>
              <a:gd name="connsiteX52" fmla="*/ 3277479 w 3284208"/>
              <a:gd name="connsiteY52" fmla="*/ 1569911 h 2901996"/>
              <a:gd name="connsiteX53" fmla="*/ 3277756 w 3284208"/>
              <a:gd name="connsiteY53" fmla="*/ 1417925 h 2901996"/>
              <a:gd name="connsiteX54" fmla="*/ 3189408 w 3284208"/>
              <a:gd name="connsiteY54" fmla="*/ 1272427 h 2901996"/>
              <a:gd name="connsiteX55" fmla="*/ 3129773 w 3284208"/>
              <a:gd name="connsiteY55" fmla="*/ 1130933 h 2901996"/>
              <a:gd name="connsiteX56" fmla="*/ 3055230 w 3284208"/>
              <a:gd name="connsiteY56" fmla="*/ 1017461 h 2901996"/>
              <a:gd name="connsiteX57" fmla="*/ 2999460 w 3284208"/>
              <a:gd name="connsiteY57" fmla="*/ 980603 h 2901996"/>
              <a:gd name="connsiteX58" fmla="*/ 2962051 w 3284208"/>
              <a:gd name="connsiteY58" fmla="*/ 924972 h 2901996"/>
              <a:gd name="connsiteX59" fmla="*/ 2807856 w 3284208"/>
              <a:gd name="connsiteY59" fmla="*/ 715008 h 2901996"/>
              <a:gd name="connsiteX60" fmla="*/ 2760921 w 3284208"/>
              <a:gd name="connsiteY60" fmla="*/ 662551 h 2901996"/>
              <a:gd name="connsiteX61" fmla="*/ 2623430 w 3284208"/>
              <a:gd name="connsiteY61" fmla="*/ 505872 h 2901996"/>
              <a:gd name="connsiteX62" fmla="*/ 2525695 w 3284208"/>
              <a:gd name="connsiteY62" fmla="*/ 450240 h 2901996"/>
              <a:gd name="connsiteX63" fmla="*/ 2458054 w 3284208"/>
              <a:gd name="connsiteY63" fmla="*/ 345327 h 2901996"/>
              <a:gd name="connsiteX64" fmla="*/ 2413880 w 3284208"/>
              <a:gd name="connsiteY64" fmla="*/ 299911 h 2901996"/>
              <a:gd name="connsiteX65" fmla="*/ 2403113 w 3284208"/>
              <a:gd name="connsiteY65" fmla="*/ 284864 h 2901996"/>
              <a:gd name="connsiteX66" fmla="*/ 2299856 w 3284208"/>
              <a:gd name="connsiteY66" fmla="*/ 272854 h 2901996"/>
              <a:gd name="connsiteX67" fmla="*/ 2198946 w 3284208"/>
              <a:gd name="connsiteY67" fmla="*/ 221226 h 2901996"/>
              <a:gd name="connsiteX68" fmla="*/ 2101764 w 3284208"/>
              <a:gd name="connsiteY68" fmla="*/ 172773 h 2901996"/>
              <a:gd name="connsiteX69" fmla="*/ 2033294 w 3284208"/>
              <a:gd name="connsiteY69" fmla="*/ 107616 h 2901996"/>
              <a:gd name="connsiteX70" fmla="*/ 1931280 w 3284208"/>
              <a:gd name="connsiteY70" fmla="*/ 68136 h 2901996"/>
              <a:gd name="connsiteX71" fmla="*/ 1866400 w 3284208"/>
              <a:gd name="connsiteY71" fmla="*/ 86082 h 2901996"/>
              <a:gd name="connsiteX72" fmla="*/ 1772530 w 3284208"/>
              <a:gd name="connsiteY72" fmla="*/ 96711 h 2901996"/>
              <a:gd name="connsiteX73" fmla="*/ 1667617 w 3284208"/>
              <a:gd name="connsiteY73" fmla="*/ 66203 h 2901996"/>
              <a:gd name="connsiteX74" fmla="*/ 1566155 w 3284208"/>
              <a:gd name="connsiteY74" fmla="*/ 42736 h 2901996"/>
              <a:gd name="connsiteX75" fmla="*/ 1488713 w 3284208"/>
              <a:gd name="connsiteY75" fmla="*/ 46325 h 2901996"/>
              <a:gd name="connsiteX76" fmla="*/ 1369443 w 3284208"/>
              <a:gd name="connsiteY76" fmla="*/ 26447 h 2901996"/>
              <a:gd name="connsiteX77" fmla="*/ 1204205 w 3284208"/>
              <a:gd name="connsiteY77" fmla="*/ 23686 h 2901996"/>
              <a:gd name="connsiteX78" fmla="*/ 1170660 w 3284208"/>
              <a:gd name="connsiteY78" fmla="*/ 26447 h 2901996"/>
              <a:gd name="connsiteX79" fmla="*/ 1127729 w 3284208"/>
              <a:gd name="connsiteY79"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66356 w 3284208"/>
              <a:gd name="connsiteY6" fmla="*/ 447065 h 2901996"/>
              <a:gd name="connsiteX7" fmla="*/ 932121 w 3284208"/>
              <a:gd name="connsiteY7" fmla="*/ 563160 h 2901996"/>
              <a:gd name="connsiteX8" fmla="*/ 934330 w 3284208"/>
              <a:gd name="connsiteY8" fmla="*/ 738061 h 2901996"/>
              <a:gd name="connsiteX9" fmla="*/ 912243 w 3284208"/>
              <a:gd name="connsiteY9" fmla="*/ 940847 h 2901996"/>
              <a:gd name="connsiteX10" fmla="*/ 824033 w 3284208"/>
              <a:gd name="connsiteY10" fmla="*/ 1251721 h 2901996"/>
              <a:gd name="connsiteX11" fmla="*/ 832730 w 3284208"/>
              <a:gd name="connsiteY11" fmla="*/ 1378169 h 2901996"/>
              <a:gd name="connsiteX12" fmla="*/ 812852 w 3284208"/>
              <a:gd name="connsiteY12" fmla="*/ 1457682 h 2901996"/>
              <a:gd name="connsiteX13" fmla="*/ 753217 w 3284208"/>
              <a:gd name="connsiteY13" fmla="*/ 1477560 h 2901996"/>
              <a:gd name="connsiteX14" fmla="*/ 673704 w 3284208"/>
              <a:gd name="connsiteY14" fmla="*/ 1497438 h 2901996"/>
              <a:gd name="connsiteX15" fmla="*/ 614069 w 3284208"/>
              <a:gd name="connsiteY15" fmla="*/ 1537195 h 2901996"/>
              <a:gd name="connsiteX16" fmla="*/ 575831 w 3284208"/>
              <a:gd name="connsiteY16" fmla="*/ 1608701 h 2901996"/>
              <a:gd name="connsiteX17" fmla="*/ 494799 w 3284208"/>
              <a:gd name="connsiteY17" fmla="*/ 1696221 h 2901996"/>
              <a:gd name="connsiteX18" fmla="*/ 400102 w 3284208"/>
              <a:gd name="connsiteY18" fmla="*/ 1766899 h 2901996"/>
              <a:gd name="connsiteX19" fmla="*/ 281660 w 3284208"/>
              <a:gd name="connsiteY19" fmla="*/ 1855247 h 2901996"/>
              <a:gd name="connsiteX20" fmla="*/ 216504 w 3284208"/>
              <a:gd name="connsiteY20" fmla="*/ 1914882 h 2901996"/>
              <a:gd name="connsiteX21" fmla="*/ 141684 w 3284208"/>
              <a:gd name="connsiteY21" fmla="*/ 1997570 h 2901996"/>
              <a:gd name="connsiteX22" fmla="*/ 61343 w 3284208"/>
              <a:gd name="connsiteY22" fmla="*/ 2103311 h 2901996"/>
              <a:gd name="connsiteX23" fmla="*/ 24762 w 3284208"/>
              <a:gd name="connsiteY23" fmla="*/ 2216231 h 2901996"/>
              <a:gd name="connsiteX24" fmla="*/ 190 w 3284208"/>
              <a:gd name="connsiteY24" fmla="*/ 2485829 h 2901996"/>
              <a:gd name="connsiteX25" fmla="*/ 37600 w 3284208"/>
              <a:gd name="connsiteY25" fmla="*/ 2550986 h 2901996"/>
              <a:gd name="connsiteX26" fmla="*/ 70729 w 3284208"/>
              <a:gd name="connsiteY26" fmla="*/ 2614486 h 2901996"/>
              <a:gd name="connsiteX27" fmla="*/ 133816 w 3284208"/>
              <a:gd name="connsiteY27" fmla="*/ 2663077 h 2901996"/>
              <a:gd name="connsiteX28" fmla="*/ 176747 w 3284208"/>
              <a:gd name="connsiteY28" fmla="*/ 2710012 h 2901996"/>
              <a:gd name="connsiteX29" fmla="*/ 296017 w 3284208"/>
              <a:gd name="connsiteY29" fmla="*/ 2749769 h 2901996"/>
              <a:gd name="connsiteX30" fmla="*/ 384227 w 3284208"/>
              <a:gd name="connsiteY30" fmla="*/ 2776825 h 2901996"/>
              <a:gd name="connsiteX31" fmla="*/ 514678 w 3284208"/>
              <a:gd name="connsiteY31" fmla="*/ 2888916 h 2901996"/>
              <a:gd name="connsiteX32" fmla="*/ 574313 w 3284208"/>
              <a:gd name="connsiteY32" fmla="*/ 2896095 h 2901996"/>
              <a:gd name="connsiteX33" fmla="*/ 786623 w 3284208"/>
              <a:gd name="connsiteY33" fmla="*/ 2856338 h 2901996"/>
              <a:gd name="connsiteX34" fmla="*/ 830383 w 3284208"/>
              <a:gd name="connsiteY34" fmla="*/ 2817410 h 2901996"/>
              <a:gd name="connsiteX35" fmla="*/ 886843 w 3284208"/>
              <a:gd name="connsiteY35" fmla="*/ 2787178 h 2901996"/>
              <a:gd name="connsiteX36" fmla="*/ 951171 w 3284208"/>
              <a:gd name="connsiteY36" fmla="*/ 2748940 h 2901996"/>
              <a:gd name="connsiteX37" fmla="*/ 1111026 w 3284208"/>
              <a:gd name="connsiteY37" fmla="*/ 2610621 h 2901996"/>
              <a:gd name="connsiteX38" fmla="*/ 1289930 w 3284208"/>
              <a:gd name="connsiteY38" fmla="*/ 2531108 h 2901996"/>
              <a:gd name="connsiteX39" fmla="*/ 1389321 w 3284208"/>
              <a:gd name="connsiteY39" fmla="*/ 2491351 h 2901996"/>
              <a:gd name="connsiteX40" fmla="*/ 1667617 w 3284208"/>
              <a:gd name="connsiteY40" fmla="*/ 2431716 h 2901996"/>
              <a:gd name="connsiteX41" fmla="*/ 1826643 w 3284208"/>
              <a:gd name="connsiteY41" fmla="*/ 2411838 h 2901996"/>
              <a:gd name="connsiteX42" fmla="*/ 2118467 w 3284208"/>
              <a:gd name="connsiteY42" fmla="*/ 2379260 h 2901996"/>
              <a:gd name="connsiteX43" fmla="*/ 2281496 w 3284208"/>
              <a:gd name="connsiteY43" fmla="*/ 2297400 h 2901996"/>
              <a:gd name="connsiteX44" fmla="*/ 2341131 w 3284208"/>
              <a:gd name="connsiteY44" fmla="*/ 2258472 h 2901996"/>
              <a:gd name="connsiteX45" fmla="*/ 2429341 w 3284208"/>
              <a:gd name="connsiteY45" fmla="*/ 2225065 h 2901996"/>
              <a:gd name="connsiteX46" fmla="*/ 2562139 w 3284208"/>
              <a:gd name="connsiteY46" fmla="*/ 2232934 h 2901996"/>
              <a:gd name="connsiteX47" fmla="*/ 2621773 w 3284208"/>
              <a:gd name="connsiteY47" fmla="*/ 2213056 h 2901996"/>
              <a:gd name="connsiteX48" fmla="*/ 2823731 w 3284208"/>
              <a:gd name="connsiteY48" fmla="*/ 2189174 h 2901996"/>
              <a:gd name="connsiteX49" fmla="*/ 3118730 w 3284208"/>
              <a:gd name="connsiteY49" fmla="*/ 2173299 h 2901996"/>
              <a:gd name="connsiteX50" fmla="*/ 3178365 w 3284208"/>
              <a:gd name="connsiteY50" fmla="*/ 2133543 h 2901996"/>
              <a:gd name="connsiteX51" fmla="*/ 3257878 w 3284208"/>
              <a:gd name="connsiteY51" fmla="*/ 1954638 h 2901996"/>
              <a:gd name="connsiteX52" fmla="*/ 3277756 w 3284208"/>
              <a:gd name="connsiteY52" fmla="*/ 1795612 h 2901996"/>
              <a:gd name="connsiteX53" fmla="*/ 3277479 w 3284208"/>
              <a:gd name="connsiteY53" fmla="*/ 1569911 h 2901996"/>
              <a:gd name="connsiteX54" fmla="*/ 3277756 w 3284208"/>
              <a:gd name="connsiteY54" fmla="*/ 1417925 h 2901996"/>
              <a:gd name="connsiteX55" fmla="*/ 3189408 w 3284208"/>
              <a:gd name="connsiteY55" fmla="*/ 1272427 h 2901996"/>
              <a:gd name="connsiteX56" fmla="*/ 3129773 w 3284208"/>
              <a:gd name="connsiteY56" fmla="*/ 1130933 h 2901996"/>
              <a:gd name="connsiteX57" fmla="*/ 3055230 w 3284208"/>
              <a:gd name="connsiteY57" fmla="*/ 1017461 h 2901996"/>
              <a:gd name="connsiteX58" fmla="*/ 2999460 w 3284208"/>
              <a:gd name="connsiteY58" fmla="*/ 980603 h 2901996"/>
              <a:gd name="connsiteX59" fmla="*/ 2962051 w 3284208"/>
              <a:gd name="connsiteY59" fmla="*/ 924972 h 2901996"/>
              <a:gd name="connsiteX60" fmla="*/ 2807856 w 3284208"/>
              <a:gd name="connsiteY60" fmla="*/ 715008 h 2901996"/>
              <a:gd name="connsiteX61" fmla="*/ 2760921 w 3284208"/>
              <a:gd name="connsiteY61" fmla="*/ 662551 h 2901996"/>
              <a:gd name="connsiteX62" fmla="*/ 2623430 w 3284208"/>
              <a:gd name="connsiteY62" fmla="*/ 505872 h 2901996"/>
              <a:gd name="connsiteX63" fmla="*/ 2525695 w 3284208"/>
              <a:gd name="connsiteY63" fmla="*/ 450240 h 2901996"/>
              <a:gd name="connsiteX64" fmla="*/ 2458054 w 3284208"/>
              <a:gd name="connsiteY64" fmla="*/ 345327 h 2901996"/>
              <a:gd name="connsiteX65" fmla="*/ 2413880 w 3284208"/>
              <a:gd name="connsiteY65" fmla="*/ 299911 h 2901996"/>
              <a:gd name="connsiteX66" fmla="*/ 2403113 w 3284208"/>
              <a:gd name="connsiteY66" fmla="*/ 284864 h 2901996"/>
              <a:gd name="connsiteX67" fmla="*/ 2299856 w 3284208"/>
              <a:gd name="connsiteY67" fmla="*/ 272854 h 2901996"/>
              <a:gd name="connsiteX68" fmla="*/ 2198946 w 3284208"/>
              <a:gd name="connsiteY68" fmla="*/ 221226 h 2901996"/>
              <a:gd name="connsiteX69" fmla="*/ 2101764 w 3284208"/>
              <a:gd name="connsiteY69" fmla="*/ 172773 h 2901996"/>
              <a:gd name="connsiteX70" fmla="*/ 2033294 w 3284208"/>
              <a:gd name="connsiteY70" fmla="*/ 107616 h 2901996"/>
              <a:gd name="connsiteX71" fmla="*/ 1931280 w 3284208"/>
              <a:gd name="connsiteY71" fmla="*/ 68136 h 2901996"/>
              <a:gd name="connsiteX72" fmla="*/ 1866400 w 3284208"/>
              <a:gd name="connsiteY72" fmla="*/ 86082 h 2901996"/>
              <a:gd name="connsiteX73" fmla="*/ 1772530 w 3284208"/>
              <a:gd name="connsiteY73" fmla="*/ 96711 h 2901996"/>
              <a:gd name="connsiteX74" fmla="*/ 1667617 w 3284208"/>
              <a:gd name="connsiteY74" fmla="*/ 66203 h 2901996"/>
              <a:gd name="connsiteX75" fmla="*/ 1566155 w 3284208"/>
              <a:gd name="connsiteY75" fmla="*/ 42736 h 2901996"/>
              <a:gd name="connsiteX76" fmla="*/ 1488713 w 3284208"/>
              <a:gd name="connsiteY76" fmla="*/ 46325 h 2901996"/>
              <a:gd name="connsiteX77" fmla="*/ 1369443 w 3284208"/>
              <a:gd name="connsiteY77" fmla="*/ 26447 h 2901996"/>
              <a:gd name="connsiteX78" fmla="*/ 1204205 w 3284208"/>
              <a:gd name="connsiteY78" fmla="*/ 23686 h 2901996"/>
              <a:gd name="connsiteX79" fmla="*/ 1170660 w 3284208"/>
              <a:gd name="connsiteY79" fmla="*/ 26447 h 2901996"/>
              <a:gd name="connsiteX80" fmla="*/ 1127729 w 3284208"/>
              <a:gd name="connsiteY80"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66356 w 3284208"/>
              <a:gd name="connsiteY6" fmla="*/ 447065 h 2901996"/>
              <a:gd name="connsiteX7" fmla="*/ 932121 w 3284208"/>
              <a:gd name="connsiteY7" fmla="*/ 563160 h 2901996"/>
              <a:gd name="connsiteX8" fmla="*/ 934330 w 3284208"/>
              <a:gd name="connsiteY8" fmla="*/ 738061 h 2901996"/>
              <a:gd name="connsiteX9" fmla="*/ 912243 w 3284208"/>
              <a:gd name="connsiteY9" fmla="*/ 940847 h 2901996"/>
              <a:gd name="connsiteX10" fmla="*/ 824033 w 3284208"/>
              <a:gd name="connsiteY10" fmla="*/ 1251721 h 2901996"/>
              <a:gd name="connsiteX11" fmla="*/ 810505 w 3284208"/>
              <a:gd name="connsiteY11" fmla="*/ 1378169 h 2901996"/>
              <a:gd name="connsiteX12" fmla="*/ 812852 w 3284208"/>
              <a:gd name="connsiteY12" fmla="*/ 1457682 h 2901996"/>
              <a:gd name="connsiteX13" fmla="*/ 753217 w 3284208"/>
              <a:gd name="connsiteY13" fmla="*/ 1477560 h 2901996"/>
              <a:gd name="connsiteX14" fmla="*/ 673704 w 3284208"/>
              <a:gd name="connsiteY14" fmla="*/ 1497438 h 2901996"/>
              <a:gd name="connsiteX15" fmla="*/ 614069 w 3284208"/>
              <a:gd name="connsiteY15" fmla="*/ 1537195 h 2901996"/>
              <a:gd name="connsiteX16" fmla="*/ 575831 w 3284208"/>
              <a:gd name="connsiteY16" fmla="*/ 1608701 h 2901996"/>
              <a:gd name="connsiteX17" fmla="*/ 494799 w 3284208"/>
              <a:gd name="connsiteY17" fmla="*/ 1696221 h 2901996"/>
              <a:gd name="connsiteX18" fmla="*/ 400102 w 3284208"/>
              <a:gd name="connsiteY18" fmla="*/ 1766899 h 2901996"/>
              <a:gd name="connsiteX19" fmla="*/ 281660 w 3284208"/>
              <a:gd name="connsiteY19" fmla="*/ 1855247 h 2901996"/>
              <a:gd name="connsiteX20" fmla="*/ 216504 w 3284208"/>
              <a:gd name="connsiteY20" fmla="*/ 1914882 h 2901996"/>
              <a:gd name="connsiteX21" fmla="*/ 141684 w 3284208"/>
              <a:gd name="connsiteY21" fmla="*/ 1997570 h 2901996"/>
              <a:gd name="connsiteX22" fmla="*/ 61343 w 3284208"/>
              <a:gd name="connsiteY22" fmla="*/ 2103311 h 2901996"/>
              <a:gd name="connsiteX23" fmla="*/ 24762 w 3284208"/>
              <a:gd name="connsiteY23" fmla="*/ 2216231 h 2901996"/>
              <a:gd name="connsiteX24" fmla="*/ 190 w 3284208"/>
              <a:gd name="connsiteY24" fmla="*/ 2485829 h 2901996"/>
              <a:gd name="connsiteX25" fmla="*/ 37600 w 3284208"/>
              <a:gd name="connsiteY25" fmla="*/ 2550986 h 2901996"/>
              <a:gd name="connsiteX26" fmla="*/ 70729 w 3284208"/>
              <a:gd name="connsiteY26" fmla="*/ 2614486 h 2901996"/>
              <a:gd name="connsiteX27" fmla="*/ 133816 w 3284208"/>
              <a:gd name="connsiteY27" fmla="*/ 2663077 h 2901996"/>
              <a:gd name="connsiteX28" fmla="*/ 176747 w 3284208"/>
              <a:gd name="connsiteY28" fmla="*/ 2710012 h 2901996"/>
              <a:gd name="connsiteX29" fmla="*/ 296017 w 3284208"/>
              <a:gd name="connsiteY29" fmla="*/ 2749769 h 2901996"/>
              <a:gd name="connsiteX30" fmla="*/ 384227 w 3284208"/>
              <a:gd name="connsiteY30" fmla="*/ 2776825 h 2901996"/>
              <a:gd name="connsiteX31" fmla="*/ 514678 w 3284208"/>
              <a:gd name="connsiteY31" fmla="*/ 2888916 h 2901996"/>
              <a:gd name="connsiteX32" fmla="*/ 574313 w 3284208"/>
              <a:gd name="connsiteY32" fmla="*/ 2896095 h 2901996"/>
              <a:gd name="connsiteX33" fmla="*/ 786623 w 3284208"/>
              <a:gd name="connsiteY33" fmla="*/ 2856338 h 2901996"/>
              <a:gd name="connsiteX34" fmla="*/ 830383 w 3284208"/>
              <a:gd name="connsiteY34" fmla="*/ 2817410 h 2901996"/>
              <a:gd name="connsiteX35" fmla="*/ 886843 w 3284208"/>
              <a:gd name="connsiteY35" fmla="*/ 2787178 h 2901996"/>
              <a:gd name="connsiteX36" fmla="*/ 951171 w 3284208"/>
              <a:gd name="connsiteY36" fmla="*/ 2748940 h 2901996"/>
              <a:gd name="connsiteX37" fmla="*/ 1111026 w 3284208"/>
              <a:gd name="connsiteY37" fmla="*/ 2610621 h 2901996"/>
              <a:gd name="connsiteX38" fmla="*/ 1289930 w 3284208"/>
              <a:gd name="connsiteY38" fmla="*/ 2531108 h 2901996"/>
              <a:gd name="connsiteX39" fmla="*/ 1389321 w 3284208"/>
              <a:gd name="connsiteY39" fmla="*/ 2491351 h 2901996"/>
              <a:gd name="connsiteX40" fmla="*/ 1667617 w 3284208"/>
              <a:gd name="connsiteY40" fmla="*/ 2431716 h 2901996"/>
              <a:gd name="connsiteX41" fmla="*/ 1826643 w 3284208"/>
              <a:gd name="connsiteY41" fmla="*/ 2411838 h 2901996"/>
              <a:gd name="connsiteX42" fmla="*/ 2118467 w 3284208"/>
              <a:gd name="connsiteY42" fmla="*/ 2379260 h 2901996"/>
              <a:gd name="connsiteX43" fmla="*/ 2281496 w 3284208"/>
              <a:gd name="connsiteY43" fmla="*/ 2297400 h 2901996"/>
              <a:gd name="connsiteX44" fmla="*/ 2341131 w 3284208"/>
              <a:gd name="connsiteY44" fmla="*/ 2258472 h 2901996"/>
              <a:gd name="connsiteX45" fmla="*/ 2429341 w 3284208"/>
              <a:gd name="connsiteY45" fmla="*/ 2225065 h 2901996"/>
              <a:gd name="connsiteX46" fmla="*/ 2562139 w 3284208"/>
              <a:gd name="connsiteY46" fmla="*/ 2232934 h 2901996"/>
              <a:gd name="connsiteX47" fmla="*/ 2621773 w 3284208"/>
              <a:gd name="connsiteY47" fmla="*/ 2213056 h 2901996"/>
              <a:gd name="connsiteX48" fmla="*/ 2823731 w 3284208"/>
              <a:gd name="connsiteY48" fmla="*/ 2189174 h 2901996"/>
              <a:gd name="connsiteX49" fmla="*/ 3118730 w 3284208"/>
              <a:gd name="connsiteY49" fmla="*/ 2173299 h 2901996"/>
              <a:gd name="connsiteX50" fmla="*/ 3178365 w 3284208"/>
              <a:gd name="connsiteY50" fmla="*/ 2133543 h 2901996"/>
              <a:gd name="connsiteX51" fmla="*/ 3257878 w 3284208"/>
              <a:gd name="connsiteY51" fmla="*/ 1954638 h 2901996"/>
              <a:gd name="connsiteX52" fmla="*/ 3277756 w 3284208"/>
              <a:gd name="connsiteY52" fmla="*/ 1795612 h 2901996"/>
              <a:gd name="connsiteX53" fmla="*/ 3277479 w 3284208"/>
              <a:gd name="connsiteY53" fmla="*/ 1569911 h 2901996"/>
              <a:gd name="connsiteX54" fmla="*/ 3277756 w 3284208"/>
              <a:gd name="connsiteY54" fmla="*/ 1417925 h 2901996"/>
              <a:gd name="connsiteX55" fmla="*/ 3189408 w 3284208"/>
              <a:gd name="connsiteY55" fmla="*/ 1272427 h 2901996"/>
              <a:gd name="connsiteX56" fmla="*/ 3129773 w 3284208"/>
              <a:gd name="connsiteY56" fmla="*/ 1130933 h 2901996"/>
              <a:gd name="connsiteX57" fmla="*/ 3055230 w 3284208"/>
              <a:gd name="connsiteY57" fmla="*/ 1017461 h 2901996"/>
              <a:gd name="connsiteX58" fmla="*/ 2999460 w 3284208"/>
              <a:gd name="connsiteY58" fmla="*/ 980603 h 2901996"/>
              <a:gd name="connsiteX59" fmla="*/ 2962051 w 3284208"/>
              <a:gd name="connsiteY59" fmla="*/ 924972 h 2901996"/>
              <a:gd name="connsiteX60" fmla="*/ 2807856 w 3284208"/>
              <a:gd name="connsiteY60" fmla="*/ 715008 h 2901996"/>
              <a:gd name="connsiteX61" fmla="*/ 2760921 w 3284208"/>
              <a:gd name="connsiteY61" fmla="*/ 662551 h 2901996"/>
              <a:gd name="connsiteX62" fmla="*/ 2623430 w 3284208"/>
              <a:gd name="connsiteY62" fmla="*/ 505872 h 2901996"/>
              <a:gd name="connsiteX63" fmla="*/ 2525695 w 3284208"/>
              <a:gd name="connsiteY63" fmla="*/ 450240 h 2901996"/>
              <a:gd name="connsiteX64" fmla="*/ 2458054 w 3284208"/>
              <a:gd name="connsiteY64" fmla="*/ 345327 h 2901996"/>
              <a:gd name="connsiteX65" fmla="*/ 2413880 w 3284208"/>
              <a:gd name="connsiteY65" fmla="*/ 299911 h 2901996"/>
              <a:gd name="connsiteX66" fmla="*/ 2403113 w 3284208"/>
              <a:gd name="connsiteY66" fmla="*/ 284864 h 2901996"/>
              <a:gd name="connsiteX67" fmla="*/ 2299856 w 3284208"/>
              <a:gd name="connsiteY67" fmla="*/ 272854 h 2901996"/>
              <a:gd name="connsiteX68" fmla="*/ 2198946 w 3284208"/>
              <a:gd name="connsiteY68" fmla="*/ 221226 h 2901996"/>
              <a:gd name="connsiteX69" fmla="*/ 2101764 w 3284208"/>
              <a:gd name="connsiteY69" fmla="*/ 172773 h 2901996"/>
              <a:gd name="connsiteX70" fmla="*/ 2033294 w 3284208"/>
              <a:gd name="connsiteY70" fmla="*/ 107616 h 2901996"/>
              <a:gd name="connsiteX71" fmla="*/ 1931280 w 3284208"/>
              <a:gd name="connsiteY71" fmla="*/ 68136 h 2901996"/>
              <a:gd name="connsiteX72" fmla="*/ 1866400 w 3284208"/>
              <a:gd name="connsiteY72" fmla="*/ 86082 h 2901996"/>
              <a:gd name="connsiteX73" fmla="*/ 1772530 w 3284208"/>
              <a:gd name="connsiteY73" fmla="*/ 96711 h 2901996"/>
              <a:gd name="connsiteX74" fmla="*/ 1667617 w 3284208"/>
              <a:gd name="connsiteY74" fmla="*/ 66203 h 2901996"/>
              <a:gd name="connsiteX75" fmla="*/ 1566155 w 3284208"/>
              <a:gd name="connsiteY75" fmla="*/ 42736 h 2901996"/>
              <a:gd name="connsiteX76" fmla="*/ 1488713 w 3284208"/>
              <a:gd name="connsiteY76" fmla="*/ 46325 h 2901996"/>
              <a:gd name="connsiteX77" fmla="*/ 1369443 w 3284208"/>
              <a:gd name="connsiteY77" fmla="*/ 26447 h 2901996"/>
              <a:gd name="connsiteX78" fmla="*/ 1204205 w 3284208"/>
              <a:gd name="connsiteY78" fmla="*/ 23686 h 2901996"/>
              <a:gd name="connsiteX79" fmla="*/ 1170660 w 3284208"/>
              <a:gd name="connsiteY79" fmla="*/ 26447 h 2901996"/>
              <a:gd name="connsiteX80" fmla="*/ 1127729 w 3284208"/>
              <a:gd name="connsiteY80"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66356 w 3284208"/>
              <a:gd name="connsiteY6" fmla="*/ 447065 h 2901996"/>
              <a:gd name="connsiteX7" fmla="*/ 932121 w 3284208"/>
              <a:gd name="connsiteY7" fmla="*/ 563160 h 2901996"/>
              <a:gd name="connsiteX8" fmla="*/ 934330 w 3284208"/>
              <a:gd name="connsiteY8" fmla="*/ 738061 h 2901996"/>
              <a:gd name="connsiteX9" fmla="*/ 912243 w 3284208"/>
              <a:gd name="connsiteY9" fmla="*/ 940847 h 2901996"/>
              <a:gd name="connsiteX10" fmla="*/ 824033 w 3284208"/>
              <a:gd name="connsiteY10" fmla="*/ 1251721 h 2901996"/>
              <a:gd name="connsiteX11" fmla="*/ 810505 w 3284208"/>
              <a:gd name="connsiteY11" fmla="*/ 1378169 h 2901996"/>
              <a:gd name="connsiteX12" fmla="*/ 812852 w 3284208"/>
              <a:gd name="connsiteY12" fmla="*/ 1457682 h 2901996"/>
              <a:gd name="connsiteX13" fmla="*/ 753217 w 3284208"/>
              <a:gd name="connsiteY13" fmla="*/ 1477560 h 2901996"/>
              <a:gd name="connsiteX14" fmla="*/ 673704 w 3284208"/>
              <a:gd name="connsiteY14" fmla="*/ 1497438 h 2901996"/>
              <a:gd name="connsiteX15" fmla="*/ 633119 w 3284208"/>
              <a:gd name="connsiteY15" fmla="*/ 1559420 h 2901996"/>
              <a:gd name="connsiteX16" fmla="*/ 575831 w 3284208"/>
              <a:gd name="connsiteY16" fmla="*/ 1608701 h 2901996"/>
              <a:gd name="connsiteX17" fmla="*/ 494799 w 3284208"/>
              <a:gd name="connsiteY17" fmla="*/ 1696221 h 2901996"/>
              <a:gd name="connsiteX18" fmla="*/ 400102 w 3284208"/>
              <a:gd name="connsiteY18" fmla="*/ 1766899 h 2901996"/>
              <a:gd name="connsiteX19" fmla="*/ 281660 w 3284208"/>
              <a:gd name="connsiteY19" fmla="*/ 1855247 h 2901996"/>
              <a:gd name="connsiteX20" fmla="*/ 216504 w 3284208"/>
              <a:gd name="connsiteY20" fmla="*/ 1914882 h 2901996"/>
              <a:gd name="connsiteX21" fmla="*/ 141684 w 3284208"/>
              <a:gd name="connsiteY21" fmla="*/ 1997570 h 2901996"/>
              <a:gd name="connsiteX22" fmla="*/ 61343 w 3284208"/>
              <a:gd name="connsiteY22" fmla="*/ 2103311 h 2901996"/>
              <a:gd name="connsiteX23" fmla="*/ 24762 w 3284208"/>
              <a:gd name="connsiteY23" fmla="*/ 2216231 h 2901996"/>
              <a:gd name="connsiteX24" fmla="*/ 190 w 3284208"/>
              <a:gd name="connsiteY24" fmla="*/ 2485829 h 2901996"/>
              <a:gd name="connsiteX25" fmla="*/ 37600 w 3284208"/>
              <a:gd name="connsiteY25" fmla="*/ 2550986 h 2901996"/>
              <a:gd name="connsiteX26" fmla="*/ 70729 w 3284208"/>
              <a:gd name="connsiteY26" fmla="*/ 2614486 h 2901996"/>
              <a:gd name="connsiteX27" fmla="*/ 133816 w 3284208"/>
              <a:gd name="connsiteY27" fmla="*/ 2663077 h 2901996"/>
              <a:gd name="connsiteX28" fmla="*/ 176747 w 3284208"/>
              <a:gd name="connsiteY28" fmla="*/ 2710012 h 2901996"/>
              <a:gd name="connsiteX29" fmla="*/ 296017 w 3284208"/>
              <a:gd name="connsiteY29" fmla="*/ 2749769 h 2901996"/>
              <a:gd name="connsiteX30" fmla="*/ 384227 w 3284208"/>
              <a:gd name="connsiteY30" fmla="*/ 2776825 h 2901996"/>
              <a:gd name="connsiteX31" fmla="*/ 514678 w 3284208"/>
              <a:gd name="connsiteY31" fmla="*/ 2888916 h 2901996"/>
              <a:gd name="connsiteX32" fmla="*/ 574313 w 3284208"/>
              <a:gd name="connsiteY32" fmla="*/ 2896095 h 2901996"/>
              <a:gd name="connsiteX33" fmla="*/ 786623 w 3284208"/>
              <a:gd name="connsiteY33" fmla="*/ 2856338 h 2901996"/>
              <a:gd name="connsiteX34" fmla="*/ 830383 w 3284208"/>
              <a:gd name="connsiteY34" fmla="*/ 2817410 h 2901996"/>
              <a:gd name="connsiteX35" fmla="*/ 886843 w 3284208"/>
              <a:gd name="connsiteY35" fmla="*/ 2787178 h 2901996"/>
              <a:gd name="connsiteX36" fmla="*/ 951171 w 3284208"/>
              <a:gd name="connsiteY36" fmla="*/ 2748940 h 2901996"/>
              <a:gd name="connsiteX37" fmla="*/ 1111026 w 3284208"/>
              <a:gd name="connsiteY37" fmla="*/ 2610621 h 2901996"/>
              <a:gd name="connsiteX38" fmla="*/ 1289930 w 3284208"/>
              <a:gd name="connsiteY38" fmla="*/ 2531108 h 2901996"/>
              <a:gd name="connsiteX39" fmla="*/ 1389321 w 3284208"/>
              <a:gd name="connsiteY39" fmla="*/ 2491351 h 2901996"/>
              <a:gd name="connsiteX40" fmla="*/ 1667617 w 3284208"/>
              <a:gd name="connsiteY40" fmla="*/ 2431716 h 2901996"/>
              <a:gd name="connsiteX41" fmla="*/ 1826643 w 3284208"/>
              <a:gd name="connsiteY41" fmla="*/ 2411838 h 2901996"/>
              <a:gd name="connsiteX42" fmla="*/ 2118467 w 3284208"/>
              <a:gd name="connsiteY42" fmla="*/ 2379260 h 2901996"/>
              <a:gd name="connsiteX43" fmla="*/ 2281496 w 3284208"/>
              <a:gd name="connsiteY43" fmla="*/ 2297400 h 2901996"/>
              <a:gd name="connsiteX44" fmla="*/ 2341131 w 3284208"/>
              <a:gd name="connsiteY44" fmla="*/ 2258472 h 2901996"/>
              <a:gd name="connsiteX45" fmla="*/ 2429341 w 3284208"/>
              <a:gd name="connsiteY45" fmla="*/ 2225065 h 2901996"/>
              <a:gd name="connsiteX46" fmla="*/ 2562139 w 3284208"/>
              <a:gd name="connsiteY46" fmla="*/ 2232934 h 2901996"/>
              <a:gd name="connsiteX47" fmla="*/ 2621773 w 3284208"/>
              <a:gd name="connsiteY47" fmla="*/ 2213056 h 2901996"/>
              <a:gd name="connsiteX48" fmla="*/ 2823731 w 3284208"/>
              <a:gd name="connsiteY48" fmla="*/ 2189174 h 2901996"/>
              <a:gd name="connsiteX49" fmla="*/ 3118730 w 3284208"/>
              <a:gd name="connsiteY49" fmla="*/ 2173299 h 2901996"/>
              <a:gd name="connsiteX50" fmla="*/ 3178365 w 3284208"/>
              <a:gd name="connsiteY50" fmla="*/ 2133543 h 2901996"/>
              <a:gd name="connsiteX51" fmla="*/ 3257878 w 3284208"/>
              <a:gd name="connsiteY51" fmla="*/ 1954638 h 2901996"/>
              <a:gd name="connsiteX52" fmla="*/ 3277756 w 3284208"/>
              <a:gd name="connsiteY52" fmla="*/ 1795612 h 2901996"/>
              <a:gd name="connsiteX53" fmla="*/ 3277479 w 3284208"/>
              <a:gd name="connsiteY53" fmla="*/ 1569911 h 2901996"/>
              <a:gd name="connsiteX54" fmla="*/ 3277756 w 3284208"/>
              <a:gd name="connsiteY54" fmla="*/ 1417925 h 2901996"/>
              <a:gd name="connsiteX55" fmla="*/ 3189408 w 3284208"/>
              <a:gd name="connsiteY55" fmla="*/ 1272427 h 2901996"/>
              <a:gd name="connsiteX56" fmla="*/ 3129773 w 3284208"/>
              <a:gd name="connsiteY56" fmla="*/ 1130933 h 2901996"/>
              <a:gd name="connsiteX57" fmla="*/ 3055230 w 3284208"/>
              <a:gd name="connsiteY57" fmla="*/ 1017461 h 2901996"/>
              <a:gd name="connsiteX58" fmla="*/ 2999460 w 3284208"/>
              <a:gd name="connsiteY58" fmla="*/ 980603 h 2901996"/>
              <a:gd name="connsiteX59" fmla="*/ 2962051 w 3284208"/>
              <a:gd name="connsiteY59" fmla="*/ 924972 h 2901996"/>
              <a:gd name="connsiteX60" fmla="*/ 2807856 w 3284208"/>
              <a:gd name="connsiteY60" fmla="*/ 715008 h 2901996"/>
              <a:gd name="connsiteX61" fmla="*/ 2760921 w 3284208"/>
              <a:gd name="connsiteY61" fmla="*/ 662551 h 2901996"/>
              <a:gd name="connsiteX62" fmla="*/ 2623430 w 3284208"/>
              <a:gd name="connsiteY62" fmla="*/ 505872 h 2901996"/>
              <a:gd name="connsiteX63" fmla="*/ 2525695 w 3284208"/>
              <a:gd name="connsiteY63" fmla="*/ 450240 h 2901996"/>
              <a:gd name="connsiteX64" fmla="*/ 2458054 w 3284208"/>
              <a:gd name="connsiteY64" fmla="*/ 345327 h 2901996"/>
              <a:gd name="connsiteX65" fmla="*/ 2413880 w 3284208"/>
              <a:gd name="connsiteY65" fmla="*/ 299911 h 2901996"/>
              <a:gd name="connsiteX66" fmla="*/ 2403113 w 3284208"/>
              <a:gd name="connsiteY66" fmla="*/ 284864 h 2901996"/>
              <a:gd name="connsiteX67" fmla="*/ 2299856 w 3284208"/>
              <a:gd name="connsiteY67" fmla="*/ 272854 h 2901996"/>
              <a:gd name="connsiteX68" fmla="*/ 2198946 w 3284208"/>
              <a:gd name="connsiteY68" fmla="*/ 221226 h 2901996"/>
              <a:gd name="connsiteX69" fmla="*/ 2101764 w 3284208"/>
              <a:gd name="connsiteY69" fmla="*/ 172773 h 2901996"/>
              <a:gd name="connsiteX70" fmla="*/ 2033294 w 3284208"/>
              <a:gd name="connsiteY70" fmla="*/ 107616 h 2901996"/>
              <a:gd name="connsiteX71" fmla="*/ 1931280 w 3284208"/>
              <a:gd name="connsiteY71" fmla="*/ 68136 h 2901996"/>
              <a:gd name="connsiteX72" fmla="*/ 1866400 w 3284208"/>
              <a:gd name="connsiteY72" fmla="*/ 86082 h 2901996"/>
              <a:gd name="connsiteX73" fmla="*/ 1772530 w 3284208"/>
              <a:gd name="connsiteY73" fmla="*/ 96711 h 2901996"/>
              <a:gd name="connsiteX74" fmla="*/ 1667617 w 3284208"/>
              <a:gd name="connsiteY74" fmla="*/ 66203 h 2901996"/>
              <a:gd name="connsiteX75" fmla="*/ 1566155 w 3284208"/>
              <a:gd name="connsiteY75" fmla="*/ 42736 h 2901996"/>
              <a:gd name="connsiteX76" fmla="*/ 1488713 w 3284208"/>
              <a:gd name="connsiteY76" fmla="*/ 46325 h 2901996"/>
              <a:gd name="connsiteX77" fmla="*/ 1369443 w 3284208"/>
              <a:gd name="connsiteY77" fmla="*/ 26447 h 2901996"/>
              <a:gd name="connsiteX78" fmla="*/ 1204205 w 3284208"/>
              <a:gd name="connsiteY78" fmla="*/ 23686 h 2901996"/>
              <a:gd name="connsiteX79" fmla="*/ 1170660 w 3284208"/>
              <a:gd name="connsiteY79" fmla="*/ 26447 h 2901996"/>
              <a:gd name="connsiteX80" fmla="*/ 1127729 w 3284208"/>
              <a:gd name="connsiteY80" fmla="*/ 8087 h 2901996"/>
              <a:gd name="connsiteX0" fmla="*/ 1127729 w 3284208"/>
              <a:gd name="connsiteY0" fmla="*/ 8087 h 2901996"/>
              <a:gd name="connsiteX1" fmla="*/ 1124554 w 3284208"/>
              <a:gd name="connsiteY1" fmla="*/ 20787 h 2901996"/>
              <a:gd name="connsiteX2" fmla="*/ 1091147 w 3284208"/>
              <a:gd name="connsiteY2" fmla="*/ 145716 h 2901996"/>
              <a:gd name="connsiteX3" fmla="*/ 1035516 w 3284208"/>
              <a:gd name="connsiteY3" fmla="*/ 264986 h 2901996"/>
              <a:gd name="connsiteX4" fmla="*/ 1012463 w 3284208"/>
              <a:gd name="connsiteY4" fmla="*/ 327796 h 2901996"/>
              <a:gd name="connsiteX5" fmla="*/ 992584 w 3284208"/>
              <a:gd name="connsiteY5" fmla="*/ 381081 h 2901996"/>
              <a:gd name="connsiteX6" fmla="*/ 966356 w 3284208"/>
              <a:gd name="connsiteY6" fmla="*/ 447065 h 2901996"/>
              <a:gd name="connsiteX7" fmla="*/ 932121 w 3284208"/>
              <a:gd name="connsiteY7" fmla="*/ 563160 h 2901996"/>
              <a:gd name="connsiteX8" fmla="*/ 934330 w 3284208"/>
              <a:gd name="connsiteY8" fmla="*/ 738061 h 2901996"/>
              <a:gd name="connsiteX9" fmla="*/ 912243 w 3284208"/>
              <a:gd name="connsiteY9" fmla="*/ 940847 h 2901996"/>
              <a:gd name="connsiteX10" fmla="*/ 824033 w 3284208"/>
              <a:gd name="connsiteY10" fmla="*/ 1251721 h 2901996"/>
              <a:gd name="connsiteX11" fmla="*/ 810505 w 3284208"/>
              <a:gd name="connsiteY11" fmla="*/ 1378169 h 2901996"/>
              <a:gd name="connsiteX12" fmla="*/ 812852 w 3284208"/>
              <a:gd name="connsiteY12" fmla="*/ 1457682 h 2901996"/>
              <a:gd name="connsiteX13" fmla="*/ 753217 w 3284208"/>
              <a:gd name="connsiteY13" fmla="*/ 1477560 h 2901996"/>
              <a:gd name="connsiteX14" fmla="*/ 676879 w 3284208"/>
              <a:gd name="connsiteY14" fmla="*/ 1513313 h 2901996"/>
              <a:gd name="connsiteX15" fmla="*/ 633119 w 3284208"/>
              <a:gd name="connsiteY15" fmla="*/ 1559420 h 2901996"/>
              <a:gd name="connsiteX16" fmla="*/ 575831 w 3284208"/>
              <a:gd name="connsiteY16" fmla="*/ 1608701 h 2901996"/>
              <a:gd name="connsiteX17" fmla="*/ 494799 w 3284208"/>
              <a:gd name="connsiteY17" fmla="*/ 1696221 h 2901996"/>
              <a:gd name="connsiteX18" fmla="*/ 400102 w 3284208"/>
              <a:gd name="connsiteY18" fmla="*/ 1766899 h 2901996"/>
              <a:gd name="connsiteX19" fmla="*/ 281660 w 3284208"/>
              <a:gd name="connsiteY19" fmla="*/ 1855247 h 2901996"/>
              <a:gd name="connsiteX20" fmla="*/ 216504 w 3284208"/>
              <a:gd name="connsiteY20" fmla="*/ 1914882 h 2901996"/>
              <a:gd name="connsiteX21" fmla="*/ 141684 w 3284208"/>
              <a:gd name="connsiteY21" fmla="*/ 1997570 h 2901996"/>
              <a:gd name="connsiteX22" fmla="*/ 61343 w 3284208"/>
              <a:gd name="connsiteY22" fmla="*/ 2103311 h 2901996"/>
              <a:gd name="connsiteX23" fmla="*/ 24762 w 3284208"/>
              <a:gd name="connsiteY23" fmla="*/ 2216231 h 2901996"/>
              <a:gd name="connsiteX24" fmla="*/ 190 w 3284208"/>
              <a:gd name="connsiteY24" fmla="*/ 2485829 h 2901996"/>
              <a:gd name="connsiteX25" fmla="*/ 37600 w 3284208"/>
              <a:gd name="connsiteY25" fmla="*/ 2550986 h 2901996"/>
              <a:gd name="connsiteX26" fmla="*/ 70729 w 3284208"/>
              <a:gd name="connsiteY26" fmla="*/ 2614486 h 2901996"/>
              <a:gd name="connsiteX27" fmla="*/ 133816 w 3284208"/>
              <a:gd name="connsiteY27" fmla="*/ 2663077 h 2901996"/>
              <a:gd name="connsiteX28" fmla="*/ 176747 w 3284208"/>
              <a:gd name="connsiteY28" fmla="*/ 2710012 h 2901996"/>
              <a:gd name="connsiteX29" fmla="*/ 296017 w 3284208"/>
              <a:gd name="connsiteY29" fmla="*/ 2749769 h 2901996"/>
              <a:gd name="connsiteX30" fmla="*/ 384227 w 3284208"/>
              <a:gd name="connsiteY30" fmla="*/ 2776825 h 2901996"/>
              <a:gd name="connsiteX31" fmla="*/ 514678 w 3284208"/>
              <a:gd name="connsiteY31" fmla="*/ 2888916 h 2901996"/>
              <a:gd name="connsiteX32" fmla="*/ 574313 w 3284208"/>
              <a:gd name="connsiteY32" fmla="*/ 2896095 h 2901996"/>
              <a:gd name="connsiteX33" fmla="*/ 786623 w 3284208"/>
              <a:gd name="connsiteY33" fmla="*/ 2856338 h 2901996"/>
              <a:gd name="connsiteX34" fmla="*/ 830383 w 3284208"/>
              <a:gd name="connsiteY34" fmla="*/ 2817410 h 2901996"/>
              <a:gd name="connsiteX35" fmla="*/ 886843 w 3284208"/>
              <a:gd name="connsiteY35" fmla="*/ 2787178 h 2901996"/>
              <a:gd name="connsiteX36" fmla="*/ 951171 w 3284208"/>
              <a:gd name="connsiteY36" fmla="*/ 2748940 h 2901996"/>
              <a:gd name="connsiteX37" fmla="*/ 1111026 w 3284208"/>
              <a:gd name="connsiteY37" fmla="*/ 2610621 h 2901996"/>
              <a:gd name="connsiteX38" fmla="*/ 1289930 w 3284208"/>
              <a:gd name="connsiteY38" fmla="*/ 2531108 h 2901996"/>
              <a:gd name="connsiteX39" fmla="*/ 1389321 w 3284208"/>
              <a:gd name="connsiteY39" fmla="*/ 2491351 h 2901996"/>
              <a:gd name="connsiteX40" fmla="*/ 1667617 w 3284208"/>
              <a:gd name="connsiteY40" fmla="*/ 2431716 h 2901996"/>
              <a:gd name="connsiteX41" fmla="*/ 1826643 w 3284208"/>
              <a:gd name="connsiteY41" fmla="*/ 2411838 h 2901996"/>
              <a:gd name="connsiteX42" fmla="*/ 2118467 w 3284208"/>
              <a:gd name="connsiteY42" fmla="*/ 2379260 h 2901996"/>
              <a:gd name="connsiteX43" fmla="*/ 2281496 w 3284208"/>
              <a:gd name="connsiteY43" fmla="*/ 2297400 h 2901996"/>
              <a:gd name="connsiteX44" fmla="*/ 2341131 w 3284208"/>
              <a:gd name="connsiteY44" fmla="*/ 2258472 h 2901996"/>
              <a:gd name="connsiteX45" fmla="*/ 2429341 w 3284208"/>
              <a:gd name="connsiteY45" fmla="*/ 2225065 h 2901996"/>
              <a:gd name="connsiteX46" fmla="*/ 2562139 w 3284208"/>
              <a:gd name="connsiteY46" fmla="*/ 2232934 h 2901996"/>
              <a:gd name="connsiteX47" fmla="*/ 2621773 w 3284208"/>
              <a:gd name="connsiteY47" fmla="*/ 2213056 h 2901996"/>
              <a:gd name="connsiteX48" fmla="*/ 2823731 w 3284208"/>
              <a:gd name="connsiteY48" fmla="*/ 2189174 h 2901996"/>
              <a:gd name="connsiteX49" fmla="*/ 3118730 w 3284208"/>
              <a:gd name="connsiteY49" fmla="*/ 2173299 h 2901996"/>
              <a:gd name="connsiteX50" fmla="*/ 3178365 w 3284208"/>
              <a:gd name="connsiteY50" fmla="*/ 2133543 h 2901996"/>
              <a:gd name="connsiteX51" fmla="*/ 3257878 w 3284208"/>
              <a:gd name="connsiteY51" fmla="*/ 1954638 h 2901996"/>
              <a:gd name="connsiteX52" fmla="*/ 3277756 w 3284208"/>
              <a:gd name="connsiteY52" fmla="*/ 1795612 h 2901996"/>
              <a:gd name="connsiteX53" fmla="*/ 3277479 w 3284208"/>
              <a:gd name="connsiteY53" fmla="*/ 1569911 h 2901996"/>
              <a:gd name="connsiteX54" fmla="*/ 3277756 w 3284208"/>
              <a:gd name="connsiteY54" fmla="*/ 1417925 h 2901996"/>
              <a:gd name="connsiteX55" fmla="*/ 3189408 w 3284208"/>
              <a:gd name="connsiteY55" fmla="*/ 1272427 h 2901996"/>
              <a:gd name="connsiteX56" fmla="*/ 3129773 w 3284208"/>
              <a:gd name="connsiteY56" fmla="*/ 1130933 h 2901996"/>
              <a:gd name="connsiteX57" fmla="*/ 3055230 w 3284208"/>
              <a:gd name="connsiteY57" fmla="*/ 1017461 h 2901996"/>
              <a:gd name="connsiteX58" fmla="*/ 2999460 w 3284208"/>
              <a:gd name="connsiteY58" fmla="*/ 980603 h 2901996"/>
              <a:gd name="connsiteX59" fmla="*/ 2962051 w 3284208"/>
              <a:gd name="connsiteY59" fmla="*/ 924972 h 2901996"/>
              <a:gd name="connsiteX60" fmla="*/ 2807856 w 3284208"/>
              <a:gd name="connsiteY60" fmla="*/ 715008 h 2901996"/>
              <a:gd name="connsiteX61" fmla="*/ 2760921 w 3284208"/>
              <a:gd name="connsiteY61" fmla="*/ 662551 h 2901996"/>
              <a:gd name="connsiteX62" fmla="*/ 2623430 w 3284208"/>
              <a:gd name="connsiteY62" fmla="*/ 505872 h 2901996"/>
              <a:gd name="connsiteX63" fmla="*/ 2525695 w 3284208"/>
              <a:gd name="connsiteY63" fmla="*/ 450240 h 2901996"/>
              <a:gd name="connsiteX64" fmla="*/ 2458054 w 3284208"/>
              <a:gd name="connsiteY64" fmla="*/ 345327 h 2901996"/>
              <a:gd name="connsiteX65" fmla="*/ 2413880 w 3284208"/>
              <a:gd name="connsiteY65" fmla="*/ 299911 h 2901996"/>
              <a:gd name="connsiteX66" fmla="*/ 2403113 w 3284208"/>
              <a:gd name="connsiteY66" fmla="*/ 284864 h 2901996"/>
              <a:gd name="connsiteX67" fmla="*/ 2299856 w 3284208"/>
              <a:gd name="connsiteY67" fmla="*/ 272854 h 2901996"/>
              <a:gd name="connsiteX68" fmla="*/ 2198946 w 3284208"/>
              <a:gd name="connsiteY68" fmla="*/ 221226 h 2901996"/>
              <a:gd name="connsiteX69" fmla="*/ 2101764 w 3284208"/>
              <a:gd name="connsiteY69" fmla="*/ 172773 h 2901996"/>
              <a:gd name="connsiteX70" fmla="*/ 2033294 w 3284208"/>
              <a:gd name="connsiteY70" fmla="*/ 107616 h 2901996"/>
              <a:gd name="connsiteX71" fmla="*/ 1931280 w 3284208"/>
              <a:gd name="connsiteY71" fmla="*/ 68136 h 2901996"/>
              <a:gd name="connsiteX72" fmla="*/ 1866400 w 3284208"/>
              <a:gd name="connsiteY72" fmla="*/ 86082 h 2901996"/>
              <a:gd name="connsiteX73" fmla="*/ 1772530 w 3284208"/>
              <a:gd name="connsiteY73" fmla="*/ 96711 h 2901996"/>
              <a:gd name="connsiteX74" fmla="*/ 1667617 w 3284208"/>
              <a:gd name="connsiteY74" fmla="*/ 66203 h 2901996"/>
              <a:gd name="connsiteX75" fmla="*/ 1566155 w 3284208"/>
              <a:gd name="connsiteY75" fmla="*/ 42736 h 2901996"/>
              <a:gd name="connsiteX76" fmla="*/ 1488713 w 3284208"/>
              <a:gd name="connsiteY76" fmla="*/ 46325 h 2901996"/>
              <a:gd name="connsiteX77" fmla="*/ 1369443 w 3284208"/>
              <a:gd name="connsiteY77" fmla="*/ 26447 h 2901996"/>
              <a:gd name="connsiteX78" fmla="*/ 1204205 w 3284208"/>
              <a:gd name="connsiteY78" fmla="*/ 23686 h 2901996"/>
              <a:gd name="connsiteX79" fmla="*/ 1170660 w 3284208"/>
              <a:gd name="connsiteY79" fmla="*/ 26447 h 2901996"/>
              <a:gd name="connsiteX80" fmla="*/ 1127729 w 3284208"/>
              <a:gd name="connsiteY80" fmla="*/ 8087 h 2901996"/>
              <a:gd name="connsiteX0" fmla="*/ 1127729 w 3279139"/>
              <a:gd name="connsiteY0" fmla="*/ 8087 h 2901996"/>
              <a:gd name="connsiteX1" fmla="*/ 1124554 w 3279139"/>
              <a:gd name="connsiteY1" fmla="*/ 20787 h 2901996"/>
              <a:gd name="connsiteX2" fmla="*/ 1091147 w 3279139"/>
              <a:gd name="connsiteY2" fmla="*/ 145716 h 2901996"/>
              <a:gd name="connsiteX3" fmla="*/ 1035516 w 3279139"/>
              <a:gd name="connsiteY3" fmla="*/ 264986 h 2901996"/>
              <a:gd name="connsiteX4" fmla="*/ 1012463 w 3279139"/>
              <a:gd name="connsiteY4" fmla="*/ 327796 h 2901996"/>
              <a:gd name="connsiteX5" fmla="*/ 992584 w 3279139"/>
              <a:gd name="connsiteY5" fmla="*/ 381081 h 2901996"/>
              <a:gd name="connsiteX6" fmla="*/ 966356 w 3279139"/>
              <a:gd name="connsiteY6" fmla="*/ 447065 h 2901996"/>
              <a:gd name="connsiteX7" fmla="*/ 932121 w 3279139"/>
              <a:gd name="connsiteY7" fmla="*/ 563160 h 2901996"/>
              <a:gd name="connsiteX8" fmla="*/ 934330 w 3279139"/>
              <a:gd name="connsiteY8" fmla="*/ 738061 h 2901996"/>
              <a:gd name="connsiteX9" fmla="*/ 912243 w 3279139"/>
              <a:gd name="connsiteY9" fmla="*/ 940847 h 2901996"/>
              <a:gd name="connsiteX10" fmla="*/ 824033 w 3279139"/>
              <a:gd name="connsiteY10" fmla="*/ 1251721 h 2901996"/>
              <a:gd name="connsiteX11" fmla="*/ 810505 w 3279139"/>
              <a:gd name="connsiteY11" fmla="*/ 1378169 h 2901996"/>
              <a:gd name="connsiteX12" fmla="*/ 812852 w 3279139"/>
              <a:gd name="connsiteY12" fmla="*/ 1457682 h 2901996"/>
              <a:gd name="connsiteX13" fmla="*/ 753217 w 3279139"/>
              <a:gd name="connsiteY13" fmla="*/ 1477560 h 2901996"/>
              <a:gd name="connsiteX14" fmla="*/ 676879 w 3279139"/>
              <a:gd name="connsiteY14" fmla="*/ 1513313 h 2901996"/>
              <a:gd name="connsiteX15" fmla="*/ 633119 w 3279139"/>
              <a:gd name="connsiteY15" fmla="*/ 1559420 h 2901996"/>
              <a:gd name="connsiteX16" fmla="*/ 575831 w 3279139"/>
              <a:gd name="connsiteY16" fmla="*/ 1608701 h 2901996"/>
              <a:gd name="connsiteX17" fmla="*/ 494799 w 3279139"/>
              <a:gd name="connsiteY17" fmla="*/ 1696221 h 2901996"/>
              <a:gd name="connsiteX18" fmla="*/ 400102 w 3279139"/>
              <a:gd name="connsiteY18" fmla="*/ 1766899 h 2901996"/>
              <a:gd name="connsiteX19" fmla="*/ 281660 w 3279139"/>
              <a:gd name="connsiteY19" fmla="*/ 1855247 h 2901996"/>
              <a:gd name="connsiteX20" fmla="*/ 216504 w 3279139"/>
              <a:gd name="connsiteY20" fmla="*/ 1914882 h 2901996"/>
              <a:gd name="connsiteX21" fmla="*/ 141684 w 3279139"/>
              <a:gd name="connsiteY21" fmla="*/ 1997570 h 2901996"/>
              <a:gd name="connsiteX22" fmla="*/ 61343 w 3279139"/>
              <a:gd name="connsiteY22" fmla="*/ 2103311 h 2901996"/>
              <a:gd name="connsiteX23" fmla="*/ 24762 w 3279139"/>
              <a:gd name="connsiteY23" fmla="*/ 2216231 h 2901996"/>
              <a:gd name="connsiteX24" fmla="*/ 190 w 3279139"/>
              <a:gd name="connsiteY24" fmla="*/ 2485829 h 2901996"/>
              <a:gd name="connsiteX25" fmla="*/ 37600 w 3279139"/>
              <a:gd name="connsiteY25" fmla="*/ 2550986 h 2901996"/>
              <a:gd name="connsiteX26" fmla="*/ 70729 w 3279139"/>
              <a:gd name="connsiteY26" fmla="*/ 2614486 h 2901996"/>
              <a:gd name="connsiteX27" fmla="*/ 133816 w 3279139"/>
              <a:gd name="connsiteY27" fmla="*/ 2663077 h 2901996"/>
              <a:gd name="connsiteX28" fmla="*/ 176747 w 3279139"/>
              <a:gd name="connsiteY28" fmla="*/ 2710012 h 2901996"/>
              <a:gd name="connsiteX29" fmla="*/ 296017 w 3279139"/>
              <a:gd name="connsiteY29" fmla="*/ 2749769 h 2901996"/>
              <a:gd name="connsiteX30" fmla="*/ 384227 w 3279139"/>
              <a:gd name="connsiteY30" fmla="*/ 2776825 h 2901996"/>
              <a:gd name="connsiteX31" fmla="*/ 514678 w 3279139"/>
              <a:gd name="connsiteY31" fmla="*/ 2888916 h 2901996"/>
              <a:gd name="connsiteX32" fmla="*/ 574313 w 3279139"/>
              <a:gd name="connsiteY32" fmla="*/ 2896095 h 2901996"/>
              <a:gd name="connsiteX33" fmla="*/ 786623 w 3279139"/>
              <a:gd name="connsiteY33" fmla="*/ 2856338 h 2901996"/>
              <a:gd name="connsiteX34" fmla="*/ 830383 w 3279139"/>
              <a:gd name="connsiteY34" fmla="*/ 2817410 h 2901996"/>
              <a:gd name="connsiteX35" fmla="*/ 886843 w 3279139"/>
              <a:gd name="connsiteY35" fmla="*/ 2787178 h 2901996"/>
              <a:gd name="connsiteX36" fmla="*/ 951171 w 3279139"/>
              <a:gd name="connsiteY36" fmla="*/ 2748940 h 2901996"/>
              <a:gd name="connsiteX37" fmla="*/ 1111026 w 3279139"/>
              <a:gd name="connsiteY37" fmla="*/ 2610621 h 2901996"/>
              <a:gd name="connsiteX38" fmla="*/ 1289930 w 3279139"/>
              <a:gd name="connsiteY38" fmla="*/ 2531108 h 2901996"/>
              <a:gd name="connsiteX39" fmla="*/ 1389321 w 3279139"/>
              <a:gd name="connsiteY39" fmla="*/ 2491351 h 2901996"/>
              <a:gd name="connsiteX40" fmla="*/ 1667617 w 3279139"/>
              <a:gd name="connsiteY40" fmla="*/ 2431716 h 2901996"/>
              <a:gd name="connsiteX41" fmla="*/ 1826643 w 3279139"/>
              <a:gd name="connsiteY41" fmla="*/ 2411838 h 2901996"/>
              <a:gd name="connsiteX42" fmla="*/ 2118467 w 3279139"/>
              <a:gd name="connsiteY42" fmla="*/ 2379260 h 2901996"/>
              <a:gd name="connsiteX43" fmla="*/ 2281496 w 3279139"/>
              <a:gd name="connsiteY43" fmla="*/ 2297400 h 2901996"/>
              <a:gd name="connsiteX44" fmla="*/ 2341131 w 3279139"/>
              <a:gd name="connsiteY44" fmla="*/ 2258472 h 2901996"/>
              <a:gd name="connsiteX45" fmla="*/ 2429341 w 3279139"/>
              <a:gd name="connsiteY45" fmla="*/ 2225065 h 2901996"/>
              <a:gd name="connsiteX46" fmla="*/ 2562139 w 3279139"/>
              <a:gd name="connsiteY46" fmla="*/ 2232934 h 2901996"/>
              <a:gd name="connsiteX47" fmla="*/ 2621773 w 3279139"/>
              <a:gd name="connsiteY47" fmla="*/ 2213056 h 2901996"/>
              <a:gd name="connsiteX48" fmla="*/ 2823731 w 3279139"/>
              <a:gd name="connsiteY48" fmla="*/ 2189174 h 2901996"/>
              <a:gd name="connsiteX49" fmla="*/ 3118730 w 3279139"/>
              <a:gd name="connsiteY49" fmla="*/ 2173299 h 2901996"/>
              <a:gd name="connsiteX50" fmla="*/ 3178365 w 3279139"/>
              <a:gd name="connsiteY50" fmla="*/ 2133543 h 2901996"/>
              <a:gd name="connsiteX51" fmla="*/ 3257878 w 3279139"/>
              <a:gd name="connsiteY51" fmla="*/ 1954638 h 2901996"/>
              <a:gd name="connsiteX52" fmla="*/ 3277756 w 3279139"/>
              <a:gd name="connsiteY52" fmla="*/ 1795612 h 2901996"/>
              <a:gd name="connsiteX53" fmla="*/ 3277479 w 3279139"/>
              <a:gd name="connsiteY53" fmla="*/ 1569911 h 2901996"/>
              <a:gd name="connsiteX54" fmla="*/ 3252356 w 3279139"/>
              <a:gd name="connsiteY54" fmla="*/ 1421100 h 2901996"/>
              <a:gd name="connsiteX55" fmla="*/ 3189408 w 3279139"/>
              <a:gd name="connsiteY55" fmla="*/ 1272427 h 2901996"/>
              <a:gd name="connsiteX56" fmla="*/ 3129773 w 3279139"/>
              <a:gd name="connsiteY56" fmla="*/ 1130933 h 2901996"/>
              <a:gd name="connsiteX57" fmla="*/ 3055230 w 3279139"/>
              <a:gd name="connsiteY57" fmla="*/ 1017461 h 2901996"/>
              <a:gd name="connsiteX58" fmla="*/ 2999460 w 3279139"/>
              <a:gd name="connsiteY58" fmla="*/ 980603 h 2901996"/>
              <a:gd name="connsiteX59" fmla="*/ 2962051 w 3279139"/>
              <a:gd name="connsiteY59" fmla="*/ 924972 h 2901996"/>
              <a:gd name="connsiteX60" fmla="*/ 2807856 w 3279139"/>
              <a:gd name="connsiteY60" fmla="*/ 715008 h 2901996"/>
              <a:gd name="connsiteX61" fmla="*/ 2760921 w 3279139"/>
              <a:gd name="connsiteY61" fmla="*/ 662551 h 2901996"/>
              <a:gd name="connsiteX62" fmla="*/ 2623430 w 3279139"/>
              <a:gd name="connsiteY62" fmla="*/ 505872 h 2901996"/>
              <a:gd name="connsiteX63" fmla="*/ 2525695 w 3279139"/>
              <a:gd name="connsiteY63" fmla="*/ 450240 h 2901996"/>
              <a:gd name="connsiteX64" fmla="*/ 2458054 w 3279139"/>
              <a:gd name="connsiteY64" fmla="*/ 345327 h 2901996"/>
              <a:gd name="connsiteX65" fmla="*/ 2413880 w 3279139"/>
              <a:gd name="connsiteY65" fmla="*/ 299911 h 2901996"/>
              <a:gd name="connsiteX66" fmla="*/ 2403113 w 3279139"/>
              <a:gd name="connsiteY66" fmla="*/ 284864 h 2901996"/>
              <a:gd name="connsiteX67" fmla="*/ 2299856 w 3279139"/>
              <a:gd name="connsiteY67" fmla="*/ 272854 h 2901996"/>
              <a:gd name="connsiteX68" fmla="*/ 2198946 w 3279139"/>
              <a:gd name="connsiteY68" fmla="*/ 221226 h 2901996"/>
              <a:gd name="connsiteX69" fmla="*/ 2101764 w 3279139"/>
              <a:gd name="connsiteY69" fmla="*/ 172773 h 2901996"/>
              <a:gd name="connsiteX70" fmla="*/ 2033294 w 3279139"/>
              <a:gd name="connsiteY70" fmla="*/ 107616 h 2901996"/>
              <a:gd name="connsiteX71" fmla="*/ 1931280 w 3279139"/>
              <a:gd name="connsiteY71" fmla="*/ 68136 h 2901996"/>
              <a:gd name="connsiteX72" fmla="*/ 1866400 w 3279139"/>
              <a:gd name="connsiteY72" fmla="*/ 86082 h 2901996"/>
              <a:gd name="connsiteX73" fmla="*/ 1772530 w 3279139"/>
              <a:gd name="connsiteY73" fmla="*/ 96711 h 2901996"/>
              <a:gd name="connsiteX74" fmla="*/ 1667617 w 3279139"/>
              <a:gd name="connsiteY74" fmla="*/ 66203 h 2901996"/>
              <a:gd name="connsiteX75" fmla="*/ 1566155 w 3279139"/>
              <a:gd name="connsiteY75" fmla="*/ 42736 h 2901996"/>
              <a:gd name="connsiteX76" fmla="*/ 1488713 w 3279139"/>
              <a:gd name="connsiteY76" fmla="*/ 46325 h 2901996"/>
              <a:gd name="connsiteX77" fmla="*/ 1369443 w 3279139"/>
              <a:gd name="connsiteY77" fmla="*/ 26447 h 2901996"/>
              <a:gd name="connsiteX78" fmla="*/ 1204205 w 3279139"/>
              <a:gd name="connsiteY78" fmla="*/ 23686 h 2901996"/>
              <a:gd name="connsiteX79" fmla="*/ 1170660 w 3279139"/>
              <a:gd name="connsiteY79" fmla="*/ 26447 h 2901996"/>
              <a:gd name="connsiteX80" fmla="*/ 1127729 w 3279139"/>
              <a:gd name="connsiteY80" fmla="*/ 8087 h 290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279139" h="2901996">
                <a:moveTo>
                  <a:pt x="1127729" y="8087"/>
                </a:moveTo>
                <a:cubicBezTo>
                  <a:pt x="1128787" y="-5671"/>
                  <a:pt x="1130651" y="-2151"/>
                  <a:pt x="1124554" y="20787"/>
                </a:cubicBezTo>
                <a:cubicBezTo>
                  <a:pt x="1118457" y="43725"/>
                  <a:pt x="1105987" y="105016"/>
                  <a:pt x="1091147" y="145716"/>
                </a:cubicBezTo>
                <a:cubicBezTo>
                  <a:pt x="1076307" y="186416"/>
                  <a:pt x="1048630" y="234640"/>
                  <a:pt x="1035516" y="264986"/>
                </a:cubicBezTo>
                <a:cubicBezTo>
                  <a:pt x="1022402" y="295332"/>
                  <a:pt x="1019618" y="308447"/>
                  <a:pt x="1012463" y="327796"/>
                </a:cubicBezTo>
                <a:cubicBezTo>
                  <a:pt x="1005308" y="347145"/>
                  <a:pt x="1000268" y="361203"/>
                  <a:pt x="992584" y="381081"/>
                </a:cubicBezTo>
                <a:cubicBezTo>
                  <a:pt x="984900" y="400959"/>
                  <a:pt x="976433" y="416719"/>
                  <a:pt x="966356" y="447065"/>
                </a:cubicBezTo>
                <a:cubicBezTo>
                  <a:pt x="956279" y="477411"/>
                  <a:pt x="939575" y="515190"/>
                  <a:pt x="932121" y="563160"/>
                </a:cubicBezTo>
                <a:cubicBezTo>
                  <a:pt x="924667" y="611130"/>
                  <a:pt x="937643" y="675113"/>
                  <a:pt x="934330" y="738061"/>
                </a:cubicBezTo>
                <a:cubicBezTo>
                  <a:pt x="931017" y="801009"/>
                  <a:pt x="930626" y="855237"/>
                  <a:pt x="912243" y="940847"/>
                </a:cubicBezTo>
                <a:cubicBezTo>
                  <a:pt x="893860" y="1026457"/>
                  <a:pt x="840989" y="1178834"/>
                  <a:pt x="824033" y="1251721"/>
                </a:cubicBezTo>
                <a:cubicBezTo>
                  <a:pt x="807077" y="1324608"/>
                  <a:pt x="812368" y="1343842"/>
                  <a:pt x="810505" y="1378169"/>
                </a:cubicBezTo>
                <a:cubicBezTo>
                  <a:pt x="808642" y="1412496"/>
                  <a:pt x="822400" y="1441117"/>
                  <a:pt x="812852" y="1457682"/>
                </a:cubicBezTo>
                <a:cubicBezTo>
                  <a:pt x="803304" y="1474247"/>
                  <a:pt x="775879" y="1468288"/>
                  <a:pt x="753217" y="1477560"/>
                </a:cubicBezTo>
                <a:cubicBezTo>
                  <a:pt x="730555" y="1486832"/>
                  <a:pt x="703383" y="1506687"/>
                  <a:pt x="676879" y="1513313"/>
                </a:cubicBezTo>
                <a:cubicBezTo>
                  <a:pt x="657001" y="1526565"/>
                  <a:pt x="649960" y="1543522"/>
                  <a:pt x="633119" y="1559420"/>
                </a:cubicBezTo>
                <a:cubicBezTo>
                  <a:pt x="616278" y="1575318"/>
                  <a:pt x="598884" y="1585901"/>
                  <a:pt x="575831" y="1608701"/>
                </a:cubicBezTo>
                <a:cubicBezTo>
                  <a:pt x="552778" y="1631501"/>
                  <a:pt x="524087" y="1669855"/>
                  <a:pt x="494799" y="1696221"/>
                </a:cubicBezTo>
                <a:cubicBezTo>
                  <a:pt x="465511" y="1722587"/>
                  <a:pt x="435625" y="1740395"/>
                  <a:pt x="400102" y="1766899"/>
                </a:cubicBezTo>
                <a:cubicBezTo>
                  <a:pt x="364579" y="1793403"/>
                  <a:pt x="374702" y="1806242"/>
                  <a:pt x="281660" y="1855247"/>
                </a:cubicBezTo>
                <a:cubicBezTo>
                  <a:pt x="268408" y="1875125"/>
                  <a:pt x="239833" y="1891162"/>
                  <a:pt x="216504" y="1914882"/>
                </a:cubicBezTo>
                <a:cubicBezTo>
                  <a:pt x="193175" y="1938603"/>
                  <a:pt x="167544" y="1966165"/>
                  <a:pt x="141684" y="1997570"/>
                </a:cubicBezTo>
                <a:cubicBezTo>
                  <a:pt x="115824" y="2028975"/>
                  <a:pt x="80830" y="2066868"/>
                  <a:pt x="61343" y="2103311"/>
                </a:cubicBezTo>
                <a:cubicBezTo>
                  <a:pt x="41856" y="2139755"/>
                  <a:pt x="34954" y="2152478"/>
                  <a:pt x="24762" y="2216231"/>
                </a:cubicBezTo>
                <a:cubicBezTo>
                  <a:pt x="14570" y="2279984"/>
                  <a:pt x="-1950" y="2430037"/>
                  <a:pt x="190" y="2485829"/>
                </a:cubicBezTo>
                <a:cubicBezTo>
                  <a:pt x="2330" y="2541621"/>
                  <a:pt x="25844" y="2529543"/>
                  <a:pt x="37600" y="2550986"/>
                </a:cubicBezTo>
                <a:cubicBezTo>
                  <a:pt x="49356" y="2572429"/>
                  <a:pt x="54693" y="2595804"/>
                  <a:pt x="70729" y="2614486"/>
                </a:cubicBezTo>
                <a:cubicBezTo>
                  <a:pt x="86765" y="2633168"/>
                  <a:pt x="118263" y="2646627"/>
                  <a:pt x="133816" y="2663077"/>
                </a:cubicBezTo>
                <a:cubicBezTo>
                  <a:pt x="147068" y="2682955"/>
                  <a:pt x="149714" y="2695563"/>
                  <a:pt x="176747" y="2710012"/>
                </a:cubicBezTo>
                <a:cubicBezTo>
                  <a:pt x="203781" y="2724461"/>
                  <a:pt x="261437" y="2738634"/>
                  <a:pt x="296017" y="2749769"/>
                </a:cubicBezTo>
                <a:cubicBezTo>
                  <a:pt x="330597" y="2760904"/>
                  <a:pt x="354824" y="2767806"/>
                  <a:pt x="384227" y="2776825"/>
                </a:cubicBezTo>
                <a:cubicBezTo>
                  <a:pt x="447229" y="2871330"/>
                  <a:pt x="482997" y="2869038"/>
                  <a:pt x="514678" y="2888916"/>
                </a:cubicBezTo>
                <a:cubicBezTo>
                  <a:pt x="546359" y="2908794"/>
                  <a:pt x="528989" y="2901525"/>
                  <a:pt x="574313" y="2896095"/>
                </a:cubicBezTo>
                <a:cubicBezTo>
                  <a:pt x="619637" y="2890665"/>
                  <a:pt x="743945" y="2869452"/>
                  <a:pt x="786623" y="2856338"/>
                </a:cubicBezTo>
                <a:cubicBezTo>
                  <a:pt x="829301" y="2843224"/>
                  <a:pt x="813680" y="2828937"/>
                  <a:pt x="830383" y="2817410"/>
                </a:cubicBezTo>
                <a:cubicBezTo>
                  <a:pt x="847086" y="2805883"/>
                  <a:pt x="866965" y="2800430"/>
                  <a:pt x="886843" y="2787178"/>
                </a:cubicBezTo>
                <a:cubicBezTo>
                  <a:pt x="893469" y="2760674"/>
                  <a:pt x="933181" y="2769500"/>
                  <a:pt x="951171" y="2748940"/>
                </a:cubicBezTo>
                <a:cubicBezTo>
                  <a:pt x="951175" y="2748935"/>
                  <a:pt x="1054566" y="2646926"/>
                  <a:pt x="1111026" y="2610621"/>
                </a:cubicBezTo>
                <a:cubicBezTo>
                  <a:pt x="1167486" y="2574316"/>
                  <a:pt x="1112496" y="2602083"/>
                  <a:pt x="1289930" y="2531108"/>
                </a:cubicBezTo>
                <a:cubicBezTo>
                  <a:pt x="1323060" y="2517856"/>
                  <a:pt x="1355216" y="2501845"/>
                  <a:pt x="1389321" y="2491351"/>
                </a:cubicBezTo>
                <a:cubicBezTo>
                  <a:pt x="1484184" y="2462162"/>
                  <a:pt x="1570623" y="2445572"/>
                  <a:pt x="1667617" y="2431716"/>
                </a:cubicBezTo>
                <a:cubicBezTo>
                  <a:pt x="1720501" y="2424161"/>
                  <a:pt x="1751501" y="2420581"/>
                  <a:pt x="1826643" y="2411838"/>
                </a:cubicBezTo>
                <a:cubicBezTo>
                  <a:pt x="1901785" y="2403095"/>
                  <a:pt x="2019076" y="2385886"/>
                  <a:pt x="2118467" y="2379260"/>
                </a:cubicBezTo>
                <a:cubicBezTo>
                  <a:pt x="2179160" y="2343507"/>
                  <a:pt x="2244385" y="2317531"/>
                  <a:pt x="2281496" y="2297400"/>
                </a:cubicBezTo>
                <a:cubicBezTo>
                  <a:pt x="2318607" y="2277269"/>
                  <a:pt x="2316490" y="2270528"/>
                  <a:pt x="2341131" y="2258472"/>
                </a:cubicBezTo>
                <a:cubicBezTo>
                  <a:pt x="2365772" y="2246416"/>
                  <a:pt x="2392506" y="2229321"/>
                  <a:pt x="2429341" y="2225065"/>
                </a:cubicBezTo>
                <a:cubicBezTo>
                  <a:pt x="2466176" y="2220809"/>
                  <a:pt x="2530067" y="2234936"/>
                  <a:pt x="2562139" y="2232934"/>
                </a:cubicBezTo>
                <a:cubicBezTo>
                  <a:pt x="2594211" y="2230933"/>
                  <a:pt x="2578174" y="2220349"/>
                  <a:pt x="2621773" y="2213056"/>
                </a:cubicBezTo>
                <a:cubicBezTo>
                  <a:pt x="2665372" y="2205763"/>
                  <a:pt x="2823731" y="2189174"/>
                  <a:pt x="2823731" y="2189174"/>
                </a:cubicBezTo>
                <a:cubicBezTo>
                  <a:pt x="2950507" y="2197565"/>
                  <a:pt x="3059624" y="2182571"/>
                  <a:pt x="3118730" y="2173299"/>
                </a:cubicBezTo>
                <a:cubicBezTo>
                  <a:pt x="3177836" y="2164027"/>
                  <a:pt x="3158487" y="2146795"/>
                  <a:pt x="3178365" y="2133543"/>
                </a:cubicBezTo>
                <a:cubicBezTo>
                  <a:pt x="3225676" y="1991608"/>
                  <a:pt x="3194875" y="2049142"/>
                  <a:pt x="3257878" y="1954638"/>
                </a:cubicBezTo>
                <a:cubicBezTo>
                  <a:pt x="3264504" y="1901629"/>
                  <a:pt x="3274489" y="1859733"/>
                  <a:pt x="3277756" y="1795612"/>
                </a:cubicBezTo>
                <a:cubicBezTo>
                  <a:pt x="3281023" y="1731491"/>
                  <a:pt x="3277479" y="1632859"/>
                  <a:pt x="3277479" y="1569911"/>
                </a:cubicBezTo>
                <a:cubicBezTo>
                  <a:pt x="3277479" y="1506963"/>
                  <a:pt x="3267034" y="1470681"/>
                  <a:pt x="3252356" y="1421100"/>
                </a:cubicBezTo>
                <a:cubicBezTo>
                  <a:pt x="3237678" y="1371519"/>
                  <a:pt x="3258331" y="1336677"/>
                  <a:pt x="3189408" y="1272427"/>
                </a:cubicBezTo>
                <a:cubicBezTo>
                  <a:pt x="3075636" y="1032711"/>
                  <a:pt x="3152136" y="1173427"/>
                  <a:pt x="3129773" y="1130933"/>
                </a:cubicBezTo>
                <a:cubicBezTo>
                  <a:pt x="3107410" y="1088439"/>
                  <a:pt x="3076949" y="1042516"/>
                  <a:pt x="3055230" y="1017461"/>
                </a:cubicBezTo>
                <a:cubicBezTo>
                  <a:pt x="3033511" y="992406"/>
                  <a:pt x="3014990" y="996018"/>
                  <a:pt x="2999460" y="980603"/>
                </a:cubicBezTo>
                <a:cubicBezTo>
                  <a:pt x="2983930" y="965188"/>
                  <a:pt x="2974521" y="943516"/>
                  <a:pt x="2962051" y="924972"/>
                </a:cubicBezTo>
                <a:cubicBezTo>
                  <a:pt x="2939372" y="856936"/>
                  <a:pt x="2841378" y="758745"/>
                  <a:pt x="2807856" y="715008"/>
                </a:cubicBezTo>
                <a:cubicBezTo>
                  <a:pt x="2774334" y="671271"/>
                  <a:pt x="2780799" y="675803"/>
                  <a:pt x="2760921" y="662551"/>
                </a:cubicBezTo>
                <a:cubicBezTo>
                  <a:pt x="2740207" y="600407"/>
                  <a:pt x="2662634" y="541257"/>
                  <a:pt x="2623430" y="505872"/>
                </a:cubicBezTo>
                <a:cubicBezTo>
                  <a:pt x="2584226" y="470487"/>
                  <a:pt x="2552982" y="464551"/>
                  <a:pt x="2525695" y="450240"/>
                </a:cubicBezTo>
                <a:cubicBezTo>
                  <a:pt x="2411763" y="279342"/>
                  <a:pt x="2476690" y="370382"/>
                  <a:pt x="2458054" y="345327"/>
                </a:cubicBezTo>
                <a:cubicBezTo>
                  <a:pt x="2439418" y="320272"/>
                  <a:pt x="2423037" y="309988"/>
                  <a:pt x="2413880" y="299911"/>
                </a:cubicBezTo>
                <a:cubicBezTo>
                  <a:pt x="2404723" y="289834"/>
                  <a:pt x="2416825" y="296782"/>
                  <a:pt x="2403113" y="284864"/>
                </a:cubicBezTo>
                <a:cubicBezTo>
                  <a:pt x="2389861" y="264986"/>
                  <a:pt x="2333884" y="283460"/>
                  <a:pt x="2299856" y="272854"/>
                </a:cubicBezTo>
                <a:cubicBezTo>
                  <a:pt x="2265828" y="262248"/>
                  <a:pt x="2231961" y="237906"/>
                  <a:pt x="2198946" y="221226"/>
                </a:cubicBezTo>
                <a:cubicBezTo>
                  <a:pt x="2165931" y="204546"/>
                  <a:pt x="2161675" y="204799"/>
                  <a:pt x="2101764" y="172773"/>
                </a:cubicBezTo>
                <a:cubicBezTo>
                  <a:pt x="2062007" y="159521"/>
                  <a:pt x="2061708" y="125055"/>
                  <a:pt x="2033294" y="107616"/>
                </a:cubicBezTo>
                <a:cubicBezTo>
                  <a:pt x="2004880" y="90177"/>
                  <a:pt x="1959096" y="71725"/>
                  <a:pt x="1931280" y="68136"/>
                </a:cubicBezTo>
                <a:cubicBezTo>
                  <a:pt x="1903464" y="64547"/>
                  <a:pt x="1892858" y="81320"/>
                  <a:pt x="1866400" y="86082"/>
                </a:cubicBezTo>
                <a:cubicBezTo>
                  <a:pt x="1839942" y="90844"/>
                  <a:pt x="1805660" y="100024"/>
                  <a:pt x="1772530" y="96711"/>
                </a:cubicBezTo>
                <a:cubicBezTo>
                  <a:pt x="1739400" y="93398"/>
                  <a:pt x="1702013" y="75199"/>
                  <a:pt x="1667617" y="66203"/>
                </a:cubicBezTo>
                <a:cubicBezTo>
                  <a:pt x="1633221" y="57207"/>
                  <a:pt x="1595972" y="46049"/>
                  <a:pt x="1566155" y="42736"/>
                </a:cubicBezTo>
                <a:cubicBezTo>
                  <a:pt x="1536338" y="39423"/>
                  <a:pt x="1521498" y="49040"/>
                  <a:pt x="1488713" y="46325"/>
                </a:cubicBezTo>
                <a:cubicBezTo>
                  <a:pt x="1455928" y="43610"/>
                  <a:pt x="1416861" y="36570"/>
                  <a:pt x="1369443" y="26447"/>
                </a:cubicBezTo>
                <a:cubicBezTo>
                  <a:pt x="1322025" y="16324"/>
                  <a:pt x="1237335" y="23686"/>
                  <a:pt x="1204205" y="23686"/>
                </a:cubicBezTo>
                <a:cubicBezTo>
                  <a:pt x="1171075" y="23686"/>
                  <a:pt x="1182877" y="29576"/>
                  <a:pt x="1170660" y="26447"/>
                </a:cubicBezTo>
                <a:lnTo>
                  <a:pt x="1127729" y="8087"/>
                </a:lnTo>
                <a:close/>
              </a:path>
            </a:pathLst>
          </a:custGeom>
          <a:solidFill>
            <a:srgbClr val="009193">
              <a:alpha val="55000"/>
            </a:srgbClr>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4" name="Freeform 3"/>
          <p:cNvSpPr/>
          <p:nvPr/>
        </p:nvSpPr>
        <p:spPr>
          <a:xfrm>
            <a:off x="2324105" y="2075400"/>
            <a:ext cx="2082957" cy="2504632"/>
          </a:xfrm>
          <a:custGeom>
            <a:avLst/>
            <a:gdLst>
              <a:gd name="connsiteX0" fmla="*/ 2027582 w 2027582"/>
              <a:gd name="connsiteY0" fmla="*/ 0 h 2464904"/>
              <a:gd name="connsiteX1" fmla="*/ 2027582 w 2027582"/>
              <a:gd name="connsiteY1" fmla="*/ 0 h 2464904"/>
              <a:gd name="connsiteX2" fmla="*/ 2007704 w 2027582"/>
              <a:gd name="connsiteY2" fmla="*/ 258417 h 2464904"/>
              <a:gd name="connsiteX3" fmla="*/ 1987826 w 2027582"/>
              <a:gd name="connsiteY3" fmla="*/ 337930 h 2464904"/>
              <a:gd name="connsiteX4" fmla="*/ 1908313 w 2027582"/>
              <a:gd name="connsiteY4" fmla="*/ 457200 h 2464904"/>
              <a:gd name="connsiteX5" fmla="*/ 1868556 w 2027582"/>
              <a:gd name="connsiteY5" fmla="*/ 993913 h 2464904"/>
              <a:gd name="connsiteX6" fmla="*/ 1828800 w 2027582"/>
              <a:gd name="connsiteY6" fmla="*/ 1093304 h 2464904"/>
              <a:gd name="connsiteX7" fmla="*/ 1808921 w 2027582"/>
              <a:gd name="connsiteY7" fmla="*/ 1212573 h 2464904"/>
              <a:gd name="connsiteX8" fmla="*/ 1789043 w 2027582"/>
              <a:gd name="connsiteY8" fmla="*/ 1391478 h 2464904"/>
              <a:gd name="connsiteX9" fmla="*/ 1749286 w 2027582"/>
              <a:gd name="connsiteY9" fmla="*/ 1530626 h 2464904"/>
              <a:gd name="connsiteX10" fmla="*/ 1689652 w 2027582"/>
              <a:gd name="connsiteY10" fmla="*/ 1550504 h 2464904"/>
              <a:gd name="connsiteX11" fmla="*/ 1570382 w 2027582"/>
              <a:gd name="connsiteY11" fmla="*/ 1610139 h 2464904"/>
              <a:gd name="connsiteX12" fmla="*/ 1470991 w 2027582"/>
              <a:gd name="connsiteY12" fmla="*/ 1709530 h 2464904"/>
              <a:gd name="connsiteX13" fmla="*/ 1431234 w 2027582"/>
              <a:gd name="connsiteY13" fmla="*/ 1769165 h 2464904"/>
              <a:gd name="connsiteX14" fmla="*/ 1311965 w 2027582"/>
              <a:gd name="connsiteY14" fmla="*/ 1848678 h 2464904"/>
              <a:gd name="connsiteX15" fmla="*/ 1272208 w 2027582"/>
              <a:gd name="connsiteY15" fmla="*/ 1908313 h 2464904"/>
              <a:gd name="connsiteX16" fmla="*/ 1212573 w 2027582"/>
              <a:gd name="connsiteY16" fmla="*/ 1948069 h 2464904"/>
              <a:gd name="connsiteX17" fmla="*/ 1172817 w 2027582"/>
              <a:gd name="connsiteY17" fmla="*/ 2067339 h 2464904"/>
              <a:gd name="connsiteX18" fmla="*/ 1093304 w 2027582"/>
              <a:gd name="connsiteY18" fmla="*/ 2107095 h 2464904"/>
              <a:gd name="connsiteX19" fmla="*/ 974034 w 2027582"/>
              <a:gd name="connsiteY19" fmla="*/ 2186608 h 2464904"/>
              <a:gd name="connsiteX20" fmla="*/ 954156 w 2027582"/>
              <a:gd name="connsiteY20" fmla="*/ 2246243 h 2464904"/>
              <a:gd name="connsiteX21" fmla="*/ 934278 w 2027582"/>
              <a:gd name="connsiteY21" fmla="*/ 2425147 h 2464904"/>
              <a:gd name="connsiteX22" fmla="*/ 874643 w 2027582"/>
              <a:gd name="connsiteY22" fmla="*/ 2445026 h 2464904"/>
              <a:gd name="connsiteX23" fmla="*/ 795130 w 2027582"/>
              <a:gd name="connsiteY23" fmla="*/ 2464904 h 2464904"/>
              <a:gd name="connsiteX24" fmla="*/ 675860 w 2027582"/>
              <a:gd name="connsiteY24" fmla="*/ 2445026 h 2464904"/>
              <a:gd name="connsiteX25" fmla="*/ 616226 w 2027582"/>
              <a:gd name="connsiteY25" fmla="*/ 2464904 h 2464904"/>
              <a:gd name="connsiteX26" fmla="*/ 318052 w 2027582"/>
              <a:gd name="connsiteY26" fmla="*/ 2445026 h 2464904"/>
              <a:gd name="connsiteX27" fmla="*/ 337930 w 2027582"/>
              <a:gd name="connsiteY27" fmla="*/ 2385391 h 2464904"/>
              <a:gd name="connsiteX28" fmla="*/ 417443 w 2027582"/>
              <a:gd name="connsiteY28" fmla="*/ 2365513 h 2464904"/>
              <a:gd name="connsiteX29" fmla="*/ 477078 w 2027582"/>
              <a:gd name="connsiteY29" fmla="*/ 2345634 h 2464904"/>
              <a:gd name="connsiteX30" fmla="*/ 298173 w 2027582"/>
              <a:gd name="connsiteY30" fmla="*/ 2266121 h 2464904"/>
              <a:gd name="connsiteX31" fmla="*/ 159026 w 2027582"/>
              <a:gd name="connsiteY31" fmla="*/ 2226365 h 2464904"/>
              <a:gd name="connsiteX32" fmla="*/ 119269 w 2027582"/>
              <a:gd name="connsiteY32" fmla="*/ 2166730 h 2464904"/>
              <a:gd name="connsiteX33" fmla="*/ 59634 w 2027582"/>
              <a:gd name="connsiteY33" fmla="*/ 2047460 h 2464904"/>
              <a:gd name="connsiteX34" fmla="*/ 19878 w 2027582"/>
              <a:gd name="connsiteY34" fmla="*/ 1928191 h 2464904"/>
              <a:gd name="connsiteX35" fmla="*/ 0 w 2027582"/>
              <a:gd name="connsiteY35" fmla="*/ 1868556 h 2464904"/>
              <a:gd name="connsiteX36" fmla="*/ 19878 w 2027582"/>
              <a:gd name="connsiteY36" fmla="*/ 1331843 h 2464904"/>
              <a:gd name="connsiteX37" fmla="*/ 59634 w 2027582"/>
              <a:gd name="connsiteY37" fmla="*/ 1212573 h 2464904"/>
              <a:gd name="connsiteX38" fmla="*/ 178904 w 2027582"/>
              <a:gd name="connsiteY38" fmla="*/ 1113182 h 2464904"/>
              <a:gd name="connsiteX39" fmla="*/ 258417 w 2027582"/>
              <a:gd name="connsiteY39" fmla="*/ 993913 h 2464904"/>
              <a:gd name="connsiteX40" fmla="*/ 298173 w 2027582"/>
              <a:gd name="connsiteY40" fmla="*/ 874643 h 2464904"/>
              <a:gd name="connsiteX41" fmla="*/ 318052 w 2027582"/>
              <a:gd name="connsiteY41" fmla="*/ 795130 h 2464904"/>
              <a:gd name="connsiteX42" fmla="*/ 437321 w 2027582"/>
              <a:gd name="connsiteY42" fmla="*/ 715617 h 2464904"/>
              <a:gd name="connsiteX43" fmla="*/ 477078 w 2027582"/>
              <a:gd name="connsiteY43" fmla="*/ 655982 h 2464904"/>
              <a:gd name="connsiteX44" fmla="*/ 536713 w 2027582"/>
              <a:gd name="connsiteY44" fmla="*/ 636104 h 2464904"/>
              <a:gd name="connsiteX45" fmla="*/ 596347 w 2027582"/>
              <a:gd name="connsiteY45" fmla="*/ 596347 h 2464904"/>
              <a:gd name="connsiteX46" fmla="*/ 616226 w 2027582"/>
              <a:gd name="connsiteY46" fmla="*/ 536713 h 2464904"/>
              <a:gd name="connsiteX47" fmla="*/ 755373 w 2027582"/>
              <a:gd name="connsiteY47" fmla="*/ 437321 h 2464904"/>
              <a:gd name="connsiteX48" fmla="*/ 815008 w 2027582"/>
              <a:gd name="connsiteY48" fmla="*/ 397565 h 2464904"/>
              <a:gd name="connsiteX49" fmla="*/ 993913 w 2027582"/>
              <a:gd name="connsiteY49" fmla="*/ 337930 h 2464904"/>
              <a:gd name="connsiteX50" fmla="*/ 1113182 w 2027582"/>
              <a:gd name="connsiteY50" fmla="*/ 298173 h 2464904"/>
              <a:gd name="connsiteX51" fmla="*/ 1232452 w 2027582"/>
              <a:gd name="connsiteY51" fmla="*/ 218660 h 2464904"/>
              <a:gd name="connsiteX52" fmla="*/ 1351721 w 2027582"/>
              <a:gd name="connsiteY52" fmla="*/ 178904 h 2464904"/>
              <a:gd name="connsiteX53" fmla="*/ 1470991 w 2027582"/>
              <a:gd name="connsiteY53" fmla="*/ 99391 h 2464904"/>
              <a:gd name="connsiteX54" fmla="*/ 1550504 w 2027582"/>
              <a:gd name="connsiteY54" fmla="*/ 79513 h 2464904"/>
              <a:gd name="connsiteX55" fmla="*/ 1649895 w 2027582"/>
              <a:gd name="connsiteY55" fmla="*/ 59634 h 2464904"/>
              <a:gd name="connsiteX56" fmla="*/ 1789043 w 2027582"/>
              <a:gd name="connsiteY56" fmla="*/ 19878 h 2464904"/>
              <a:gd name="connsiteX57" fmla="*/ 2027582 w 2027582"/>
              <a:gd name="connsiteY57" fmla="*/ 0 h 2464904"/>
              <a:gd name="connsiteX0" fmla="*/ 2027582 w 2027582"/>
              <a:gd name="connsiteY0" fmla="*/ 0 h 2464904"/>
              <a:gd name="connsiteX1" fmla="*/ 2027582 w 2027582"/>
              <a:gd name="connsiteY1" fmla="*/ 0 h 2464904"/>
              <a:gd name="connsiteX2" fmla="*/ 2007704 w 2027582"/>
              <a:gd name="connsiteY2" fmla="*/ 258417 h 2464904"/>
              <a:gd name="connsiteX3" fmla="*/ 1987826 w 2027582"/>
              <a:gd name="connsiteY3" fmla="*/ 337930 h 2464904"/>
              <a:gd name="connsiteX4" fmla="*/ 1908313 w 2027582"/>
              <a:gd name="connsiteY4" fmla="*/ 457200 h 2464904"/>
              <a:gd name="connsiteX5" fmla="*/ 1868556 w 2027582"/>
              <a:gd name="connsiteY5" fmla="*/ 993913 h 2464904"/>
              <a:gd name="connsiteX6" fmla="*/ 1828800 w 2027582"/>
              <a:gd name="connsiteY6" fmla="*/ 1093304 h 2464904"/>
              <a:gd name="connsiteX7" fmla="*/ 1808921 w 2027582"/>
              <a:gd name="connsiteY7" fmla="*/ 1212573 h 2464904"/>
              <a:gd name="connsiteX8" fmla="*/ 1763643 w 2027582"/>
              <a:gd name="connsiteY8" fmla="*/ 1391478 h 2464904"/>
              <a:gd name="connsiteX9" fmla="*/ 1749286 w 2027582"/>
              <a:gd name="connsiteY9" fmla="*/ 1530626 h 2464904"/>
              <a:gd name="connsiteX10" fmla="*/ 1689652 w 2027582"/>
              <a:gd name="connsiteY10" fmla="*/ 1550504 h 2464904"/>
              <a:gd name="connsiteX11" fmla="*/ 1570382 w 2027582"/>
              <a:gd name="connsiteY11" fmla="*/ 1610139 h 2464904"/>
              <a:gd name="connsiteX12" fmla="*/ 1470991 w 2027582"/>
              <a:gd name="connsiteY12" fmla="*/ 1709530 h 2464904"/>
              <a:gd name="connsiteX13" fmla="*/ 1431234 w 2027582"/>
              <a:gd name="connsiteY13" fmla="*/ 1769165 h 2464904"/>
              <a:gd name="connsiteX14" fmla="*/ 1311965 w 2027582"/>
              <a:gd name="connsiteY14" fmla="*/ 1848678 h 2464904"/>
              <a:gd name="connsiteX15" fmla="*/ 1272208 w 2027582"/>
              <a:gd name="connsiteY15" fmla="*/ 1908313 h 2464904"/>
              <a:gd name="connsiteX16" fmla="*/ 1212573 w 2027582"/>
              <a:gd name="connsiteY16" fmla="*/ 1948069 h 2464904"/>
              <a:gd name="connsiteX17" fmla="*/ 1172817 w 2027582"/>
              <a:gd name="connsiteY17" fmla="*/ 2067339 h 2464904"/>
              <a:gd name="connsiteX18" fmla="*/ 1093304 w 2027582"/>
              <a:gd name="connsiteY18" fmla="*/ 2107095 h 2464904"/>
              <a:gd name="connsiteX19" fmla="*/ 974034 w 2027582"/>
              <a:gd name="connsiteY19" fmla="*/ 2186608 h 2464904"/>
              <a:gd name="connsiteX20" fmla="*/ 954156 w 2027582"/>
              <a:gd name="connsiteY20" fmla="*/ 2246243 h 2464904"/>
              <a:gd name="connsiteX21" fmla="*/ 934278 w 2027582"/>
              <a:gd name="connsiteY21" fmla="*/ 2425147 h 2464904"/>
              <a:gd name="connsiteX22" fmla="*/ 874643 w 2027582"/>
              <a:gd name="connsiteY22" fmla="*/ 2445026 h 2464904"/>
              <a:gd name="connsiteX23" fmla="*/ 795130 w 2027582"/>
              <a:gd name="connsiteY23" fmla="*/ 2464904 h 2464904"/>
              <a:gd name="connsiteX24" fmla="*/ 675860 w 2027582"/>
              <a:gd name="connsiteY24" fmla="*/ 2445026 h 2464904"/>
              <a:gd name="connsiteX25" fmla="*/ 616226 w 2027582"/>
              <a:gd name="connsiteY25" fmla="*/ 2464904 h 2464904"/>
              <a:gd name="connsiteX26" fmla="*/ 318052 w 2027582"/>
              <a:gd name="connsiteY26" fmla="*/ 2445026 h 2464904"/>
              <a:gd name="connsiteX27" fmla="*/ 337930 w 2027582"/>
              <a:gd name="connsiteY27" fmla="*/ 2385391 h 2464904"/>
              <a:gd name="connsiteX28" fmla="*/ 417443 w 2027582"/>
              <a:gd name="connsiteY28" fmla="*/ 2365513 h 2464904"/>
              <a:gd name="connsiteX29" fmla="*/ 477078 w 2027582"/>
              <a:gd name="connsiteY29" fmla="*/ 2345634 h 2464904"/>
              <a:gd name="connsiteX30" fmla="*/ 298173 w 2027582"/>
              <a:gd name="connsiteY30" fmla="*/ 2266121 h 2464904"/>
              <a:gd name="connsiteX31" fmla="*/ 159026 w 2027582"/>
              <a:gd name="connsiteY31" fmla="*/ 2226365 h 2464904"/>
              <a:gd name="connsiteX32" fmla="*/ 119269 w 2027582"/>
              <a:gd name="connsiteY32" fmla="*/ 2166730 h 2464904"/>
              <a:gd name="connsiteX33" fmla="*/ 59634 w 2027582"/>
              <a:gd name="connsiteY33" fmla="*/ 2047460 h 2464904"/>
              <a:gd name="connsiteX34" fmla="*/ 19878 w 2027582"/>
              <a:gd name="connsiteY34" fmla="*/ 1928191 h 2464904"/>
              <a:gd name="connsiteX35" fmla="*/ 0 w 2027582"/>
              <a:gd name="connsiteY35" fmla="*/ 1868556 h 2464904"/>
              <a:gd name="connsiteX36" fmla="*/ 19878 w 2027582"/>
              <a:gd name="connsiteY36" fmla="*/ 1331843 h 2464904"/>
              <a:gd name="connsiteX37" fmla="*/ 59634 w 2027582"/>
              <a:gd name="connsiteY37" fmla="*/ 1212573 h 2464904"/>
              <a:gd name="connsiteX38" fmla="*/ 178904 w 2027582"/>
              <a:gd name="connsiteY38" fmla="*/ 1113182 h 2464904"/>
              <a:gd name="connsiteX39" fmla="*/ 258417 w 2027582"/>
              <a:gd name="connsiteY39" fmla="*/ 993913 h 2464904"/>
              <a:gd name="connsiteX40" fmla="*/ 298173 w 2027582"/>
              <a:gd name="connsiteY40" fmla="*/ 874643 h 2464904"/>
              <a:gd name="connsiteX41" fmla="*/ 318052 w 2027582"/>
              <a:gd name="connsiteY41" fmla="*/ 795130 h 2464904"/>
              <a:gd name="connsiteX42" fmla="*/ 437321 w 2027582"/>
              <a:gd name="connsiteY42" fmla="*/ 715617 h 2464904"/>
              <a:gd name="connsiteX43" fmla="*/ 477078 w 2027582"/>
              <a:gd name="connsiteY43" fmla="*/ 655982 h 2464904"/>
              <a:gd name="connsiteX44" fmla="*/ 536713 w 2027582"/>
              <a:gd name="connsiteY44" fmla="*/ 636104 h 2464904"/>
              <a:gd name="connsiteX45" fmla="*/ 596347 w 2027582"/>
              <a:gd name="connsiteY45" fmla="*/ 596347 h 2464904"/>
              <a:gd name="connsiteX46" fmla="*/ 616226 w 2027582"/>
              <a:gd name="connsiteY46" fmla="*/ 536713 h 2464904"/>
              <a:gd name="connsiteX47" fmla="*/ 755373 w 2027582"/>
              <a:gd name="connsiteY47" fmla="*/ 437321 h 2464904"/>
              <a:gd name="connsiteX48" fmla="*/ 815008 w 2027582"/>
              <a:gd name="connsiteY48" fmla="*/ 397565 h 2464904"/>
              <a:gd name="connsiteX49" fmla="*/ 993913 w 2027582"/>
              <a:gd name="connsiteY49" fmla="*/ 337930 h 2464904"/>
              <a:gd name="connsiteX50" fmla="*/ 1113182 w 2027582"/>
              <a:gd name="connsiteY50" fmla="*/ 298173 h 2464904"/>
              <a:gd name="connsiteX51" fmla="*/ 1232452 w 2027582"/>
              <a:gd name="connsiteY51" fmla="*/ 218660 h 2464904"/>
              <a:gd name="connsiteX52" fmla="*/ 1351721 w 2027582"/>
              <a:gd name="connsiteY52" fmla="*/ 178904 h 2464904"/>
              <a:gd name="connsiteX53" fmla="*/ 1470991 w 2027582"/>
              <a:gd name="connsiteY53" fmla="*/ 99391 h 2464904"/>
              <a:gd name="connsiteX54" fmla="*/ 1550504 w 2027582"/>
              <a:gd name="connsiteY54" fmla="*/ 79513 h 2464904"/>
              <a:gd name="connsiteX55" fmla="*/ 1649895 w 2027582"/>
              <a:gd name="connsiteY55" fmla="*/ 59634 h 2464904"/>
              <a:gd name="connsiteX56" fmla="*/ 1789043 w 2027582"/>
              <a:gd name="connsiteY56" fmla="*/ 19878 h 2464904"/>
              <a:gd name="connsiteX57" fmla="*/ 2027582 w 2027582"/>
              <a:gd name="connsiteY57" fmla="*/ 0 h 2464904"/>
              <a:gd name="connsiteX0" fmla="*/ 2027582 w 2041848"/>
              <a:gd name="connsiteY0" fmla="*/ 0 h 2464904"/>
              <a:gd name="connsiteX1" fmla="*/ 2027582 w 2041848"/>
              <a:gd name="connsiteY1" fmla="*/ 0 h 2464904"/>
              <a:gd name="connsiteX2" fmla="*/ 2007704 w 2041848"/>
              <a:gd name="connsiteY2" fmla="*/ 258417 h 2464904"/>
              <a:gd name="connsiteX3" fmla="*/ 1987826 w 2041848"/>
              <a:gd name="connsiteY3" fmla="*/ 337930 h 2464904"/>
              <a:gd name="connsiteX4" fmla="*/ 1908313 w 2041848"/>
              <a:gd name="connsiteY4" fmla="*/ 457200 h 2464904"/>
              <a:gd name="connsiteX5" fmla="*/ 1868556 w 2041848"/>
              <a:gd name="connsiteY5" fmla="*/ 993913 h 2464904"/>
              <a:gd name="connsiteX6" fmla="*/ 1828800 w 2041848"/>
              <a:gd name="connsiteY6" fmla="*/ 1093304 h 2464904"/>
              <a:gd name="connsiteX7" fmla="*/ 1808921 w 2041848"/>
              <a:gd name="connsiteY7" fmla="*/ 1212573 h 2464904"/>
              <a:gd name="connsiteX8" fmla="*/ 1763643 w 2041848"/>
              <a:gd name="connsiteY8" fmla="*/ 1391478 h 2464904"/>
              <a:gd name="connsiteX9" fmla="*/ 1749286 w 2041848"/>
              <a:gd name="connsiteY9" fmla="*/ 1530626 h 2464904"/>
              <a:gd name="connsiteX10" fmla="*/ 1689652 w 2041848"/>
              <a:gd name="connsiteY10" fmla="*/ 1550504 h 2464904"/>
              <a:gd name="connsiteX11" fmla="*/ 1570382 w 2041848"/>
              <a:gd name="connsiteY11" fmla="*/ 1610139 h 2464904"/>
              <a:gd name="connsiteX12" fmla="*/ 1470991 w 2041848"/>
              <a:gd name="connsiteY12" fmla="*/ 1709530 h 2464904"/>
              <a:gd name="connsiteX13" fmla="*/ 1431234 w 2041848"/>
              <a:gd name="connsiteY13" fmla="*/ 1769165 h 2464904"/>
              <a:gd name="connsiteX14" fmla="*/ 1311965 w 2041848"/>
              <a:gd name="connsiteY14" fmla="*/ 1848678 h 2464904"/>
              <a:gd name="connsiteX15" fmla="*/ 1272208 w 2041848"/>
              <a:gd name="connsiteY15" fmla="*/ 1908313 h 2464904"/>
              <a:gd name="connsiteX16" fmla="*/ 1212573 w 2041848"/>
              <a:gd name="connsiteY16" fmla="*/ 1948069 h 2464904"/>
              <a:gd name="connsiteX17" fmla="*/ 1172817 w 2041848"/>
              <a:gd name="connsiteY17" fmla="*/ 2067339 h 2464904"/>
              <a:gd name="connsiteX18" fmla="*/ 1093304 w 2041848"/>
              <a:gd name="connsiteY18" fmla="*/ 2107095 h 2464904"/>
              <a:gd name="connsiteX19" fmla="*/ 974034 w 2041848"/>
              <a:gd name="connsiteY19" fmla="*/ 2186608 h 2464904"/>
              <a:gd name="connsiteX20" fmla="*/ 954156 w 2041848"/>
              <a:gd name="connsiteY20" fmla="*/ 2246243 h 2464904"/>
              <a:gd name="connsiteX21" fmla="*/ 934278 w 2041848"/>
              <a:gd name="connsiteY21" fmla="*/ 2425147 h 2464904"/>
              <a:gd name="connsiteX22" fmla="*/ 874643 w 2041848"/>
              <a:gd name="connsiteY22" fmla="*/ 2445026 h 2464904"/>
              <a:gd name="connsiteX23" fmla="*/ 795130 w 2041848"/>
              <a:gd name="connsiteY23" fmla="*/ 2464904 h 2464904"/>
              <a:gd name="connsiteX24" fmla="*/ 675860 w 2041848"/>
              <a:gd name="connsiteY24" fmla="*/ 2445026 h 2464904"/>
              <a:gd name="connsiteX25" fmla="*/ 616226 w 2041848"/>
              <a:gd name="connsiteY25" fmla="*/ 2464904 h 2464904"/>
              <a:gd name="connsiteX26" fmla="*/ 318052 w 2041848"/>
              <a:gd name="connsiteY26" fmla="*/ 2445026 h 2464904"/>
              <a:gd name="connsiteX27" fmla="*/ 337930 w 2041848"/>
              <a:gd name="connsiteY27" fmla="*/ 2385391 h 2464904"/>
              <a:gd name="connsiteX28" fmla="*/ 417443 w 2041848"/>
              <a:gd name="connsiteY28" fmla="*/ 2365513 h 2464904"/>
              <a:gd name="connsiteX29" fmla="*/ 477078 w 2041848"/>
              <a:gd name="connsiteY29" fmla="*/ 2345634 h 2464904"/>
              <a:gd name="connsiteX30" fmla="*/ 298173 w 2041848"/>
              <a:gd name="connsiteY30" fmla="*/ 2266121 h 2464904"/>
              <a:gd name="connsiteX31" fmla="*/ 159026 w 2041848"/>
              <a:gd name="connsiteY31" fmla="*/ 2226365 h 2464904"/>
              <a:gd name="connsiteX32" fmla="*/ 119269 w 2041848"/>
              <a:gd name="connsiteY32" fmla="*/ 2166730 h 2464904"/>
              <a:gd name="connsiteX33" fmla="*/ 59634 w 2041848"/>
              <a:gd name="connsiteY33" fmla="*/ 2047460 h 2464904"/>
              <a:gd name="connsiteX34" fmla="*/ 19878 w 2041848"/>
              <a:gd name="connsiteY34" fmla="*/ 1928191 h 2464904"/>
              <a:gd name="connsiteX35" fmla="*/ 0 w 2041848"/>
              <a:gd name="connsiteY35" fmla="*/ 1868556 h 2464904"/>
              <a:gd name="connsiteX36" fmla="*/ 19878 w 2041848"/>
              <a:gd name="connsiteY36" fmla="*/ 1331843 h 2464904"/>
              <a:gd name="connsiteX37" fmla="*/ 59634 w 2041848"/>
              <a:gd name="connsiteY37" fmla="*/ 1212573 h 2464904"/>
              <a:gd name="connsiteX38" fmla="*/ 178904 w 2041848"/>
              <a:gd name="connsiteY38" fmla="*/ 1113182 h 2464904"/>
              <a:gd name="connsiteX39" fmla="*/ 258417 w 2041848"/>
              <a:gd name="connsiteY39" fmla="*/ 993913 h 2464904"/>
              <a:gd name="connsiteX40" fmla="*/ 298173 w 2041848"/>
              <a:gd name="connsiteY40" fmla="*/ 874643 h 2464904"/>
              <a:gd name="connsiteX41" fmla="*/ 318052 w 2041848"/>
              <a:gd name="connsiteY41" fmla="*/ 795130 h 2464904"/>
              <a:gd name="connsiteX42" fmla="*/ 437321 w 2041848"/>
              <a:gd name="connsiteY42" fmla="*/ 715617 h 2464904"/>
              <a:gd name="connsiteX43" fmla="*/ 477078 w 2041848"/>
              <a:gd name="connsiteY43" fmla="*/ 655982 h 2464904"/>
              <a:gd name="connsiteX44" fmla="*/ 536713 w 2041848"/>
              <a:gd name="connsiteY44" fmla="*/ 636104 h 2464904"/>
              <a:gd name="connsiteX45" fmla="*/ 596347 w 2041848"/>
              <a:gd name="connsiteY45" fmla="*/ 596347 h 2464904"/>
              <a:gd name="connsiteX46" fmla="*/ 616226 w 2041848"/>
              <a:gd name="connsiteY46" fmla="*/ 536713 h 2464904"/>
              <a:gd name="connsiteX47" fmla="*/ 755373 w 2041848"/>
              <a:gd name="connsiteY47" fmla="*/ 437321 h 2464904"/>
              <a:gd name="connsiteX48" fmla="*/ 815008 w 2041848"/>
              <a:gd name="connsiteY48" fmla="*/ 397565 h 2464904"/>
              <a:gd name="connsiteX49" fmla="*/ 993913 w 2041848"/>
              <a:gd name="connsiteY49" fmla="*/ 337930 h 2464904"/>
              <a:gd name="connsiteX50" fmla="*/ 1113182 w 2041848"/>
              <a:gd name="connsiteY50" fmla="*/ 298173 h 2464904"/>
              <a:gd name="connsiteX51" fmla="*/ 1232452 w 2041848"/>
              <a:gd name="connsiteY51" fmla="*/ 218660 h 2464904"/>
              <a:gd name="connsiteX52" fmla="*/ 1351721 w 2041848"/>
              <a:gd name="connsiteY52" fmla="*/ 178904 h 2464904"/>
              <a:gd name="connsiteX53" fmla="*/ 1470991 w 2041848"/>
              <a:gd name="connsiteY53" fmla="*/ 99391 h 2464904"/>
              <a:gd name="connsiteX54" fmla="*/ 1550504 w 2041848"/>
              <a:gd name="connsiteY54" fmla="*/ 79513 h 2464904"/>
              <a:gd name="connsiteX55" fmla="*/ 1649895 w 2041848"/>
              <a:gd name="connsiteY55" fmla="*/ 59634 h 2464904"/>
              <a:gd name="connsiteX56" fmla="*/ 1789043 w 2041848"/>
              <a:gd name="connsiteY56" fmla="*/ 19878 h 2464904"/>
              <a:gd name="connsiteX57" fmla="*/ 2027582 w 2041848"/>
              <a:gd name="connsiteY57" fmla="*/ 0 h 2464904"/>
              <a:gd name="connsiteX0" fmla="*/ 2027582 w 2081306"/>
              <a:gd name="connsiteY0" fmla="*/ 0 h 2464904"/>
              <a:gd name="connsiteX1" fmla="*/ 2027582 w 2081306"/>
              <a:gd name="connsiteY1" fmla="*/ 0 h 2464904"/>
              <a:gd name="connsiteX2" fmla="*/ 2081143 w 2081306"/>
              <a:gd name="connsiteY2" fmla="*/ 71230 h 2464904"/>
              <a:gd name="connsiteX3" fmla="*/ 2007704 w 2081306"/>
              <a:gd name="connsiteY3" fmla="*/ 258417 h 2464904"/>
              <a:gd name="connsiteX4" fmla="*/ 1987826 w 2081306"/>
              <a:gd name="connsiteY4" fmla="*/ 337930 h 2464904"/>
              <a:gd name="connsiteX5" fmla="*/ 1908313 w 2081306"/>
              <a:gd name="connsiteY5" fmla="*/ 457200 h 2464904"/>
              <a:gd name="connsiteX6" fmla="*/ 1868556 w 2081306"/>
              <a:gd name="connsiteY6" fmla="*/ 993913 h 2464904"/>
              <a:gd name="connsiteX7" fmla="*/ 1828800 w 2081306"/>
              <a:gd name="connsiteY7" fmla="*/ 1093304 h 2464904"/>
              <a:gd name="connsiteX8" fmla="*/ 1808921 w 2081306"/>
              <a:gd name="connsiteY8" fmla="*/ 1212573 h 2464904"/>
              <a:gd name="connsiteX9" fmla="*/ 1763643 w 2081306"/>
              <a:gd name="connsiteY9" fmla="*/ 1391478 h 2464904"/>
              <a:gd name="connsiteX10" fmla="*/ 1749286 w 2081306"/>
              <a:gd name="connsiteY10" fmla="*/ 1530626 h 2464904"/>
              <a:gd name="connsiteX11" fmla="*/ 1689652 w 2081306"/>
              <a:gd name="connsiteY11" fmla="*/ 1550504 h 2464904"/>
              <a:gd name="connsiteX12" fmla="*/ 1570382 w 2081306"/>
              <a:gd name="connsiteY12" fmla="*/ 1610139 h 2464904"/>
              <a:gd name="connsiteX13" fmla="*/ 1470991 w 2081306"/>
              <a:gd name="connsiteY13" fmla="*/ 1709530 h 2464904"/>
              <a:gd name="connsiteX14" fmla="*/ 1431234 w 2081306"/>
              <a:gd name="connsiteY14" fmla="*/ 1769165 h 2464904"/>
              <a:gd name="connsiteX15" fmla="*/ 1311965 w 2081306"/>
              <a:gd name="connsiteY15" fmla="*/ 1848678 h 2464904"/>
              <a:gd name="connsiteX16" fmla="*/ 1272208 w 2081306"/>
              <a:gd name="connsiteY16" fmla="*/ 1908313 h 2464904"/>
              <a:gd name="connsiteX17" fmla="*/ 1212573 w 2081306"/>
              <a:gd name="connsiteY17" fmla="*/ 1948069 h 2464904"/>
              <a:gd name="connsiteX18" fmla="*/ 1172817 w 2081306"/>
              <a:gd name="connsiteY18" fmla="*/ 2067339 h 2464904"/>
              <a:gd name="connsiteX19" fmla="*/ 1093304 w 2081306"/>
              <a:gd name="connsiteY19" fmla="*/ 2107095 h 2464904"/>
              <a:gd name="connsiteX20" fmla="*/ 974034 w 2081306"/>
              <a:gd name="connsiteY20" fmla="*/ 2186608 h 2464904"/>
              <a:gd name="connsiteX21" fmla="*/ 954156 w 2081306"/>
              <a:gd name="connsiteY21" fmla="*/ 2246243 h 2464904"/>
              <a:gd name="connsiteX22" fmla="*/ 934278 w 2081306"/>
              <a:gd name="connsiteY22" fmla="*/ 2425147 h 2464904"/>
              <a:gd name="connsiteX23" fmla="*/ 874643 w 2081306"/>
              <a:gd name="connsiteY23" fmla="*/ 2445026 h 2464904"/>
              <a:gd name="connsiteX24" fmla="*/ 795130 w 2081306"/>
              <a:gd name="connsiteY24" fmla="*/ 2464904 h 2464904"/>
              <a:gd name="connsiteX25" fmla="*/ 675860 w 2081306"/>
              <a:gd name="connsiteY25" fmla="*/ 2445026 h 2464904"/>
              <a:gd name="connsiteX26" fmla="*/ 616226 w 2081306"/>
              <a:gd name="connsiteY26" fmla="*/ 2464904 h 2464904"/>
              <a:gd name="connsiteX27" fmla="*/ 318052 w 2081306"/>
              <a:gd name="connsiteY27" fmla="*/ 2445026 h 2464904"/>
              <a:gd name="connsiteX28" fmla="*/ 337930 w 2081306"/>
              <a:gd name="connsiteY28" fmla="*/ 2385391 h 2464904"/>
              <a:gd name="connsiteX29" fmla="*/ 417443 w 2081306"/>
              <a:gd name="connsiteY29" fmla="*/ 2365513 h 2464904"/>
              <a:gd name="connsiteX30" fmla="*/ 477078 w 2081306"/>
              <a:gd name="connsiteY30" fmla="*/ 2345634 h 2464904"/>
              <a:gd name="connsiteX31" fmla="*/ 298173 w 2081306"/>
              <a:gd name="connsiteY31" fmla="*/ 2266121 h 2464904"/>
              <a:gd name="connsiteX32" fmla="*/ 159026 w 2081306"/>
              <a:gd name="connsiteY32" fmla="*/ 2226365 h 2464904"/>
              <a:gd name="connsiteX33" fmla="*/ 119269 w 2081306"/>
              <a:gd name="connsiteY33" fmla="*/ 2166730 h 2464904"/>
              <a:gd name="connsiteX34" fmla="*/ 59634 w 2081306"/>
              <a:gd name="connsiteY34" fmla="*/ 2047460 h 2464904"/>
              <a:gd name="connsiteX35" fmla="*/ 19878 w 2081306"/>
              <a:gd name="connsiteY35" fmla="*/ 1928191 h 2464904"/>
              <a:gd name="connsiteX36" fmla="*/ 0 w 2081306"/>
              <a:gd name="connsiteY36" fmla="*/ 1868556 h 2464904"/>
              <a:gd name="connsiteX37" fmla="*/ 19878 w 2081306"/>
              <a:gd name="connsiteY37" fmla="*/ 1331843 h 2464904"/>
              <a:gd name="connsiteX38" fmla="*/ 59634 w 2081306"/>
              <a:gd name="connsiteY38" fmla="*/ 1212573 h 2464904"/>
              <a:gd name="connsiteX39" fmla="*/ 178904 w 2081306"/>
              <a:gd name="connsiteY39" fmla="*/ 1113182 h 2464904"/>
              <a:gd name="connsiteX40" fmla="*/ 258417 w 2081306"/>
              <a:gd name="connsiteY40" fmla="*/ 993913 h 2464904"/>
              <a:gd name="connsiteX41" fmla="*/ 298173 w 2081306"/>
              <a:gd name="connsiteY41" fmla="*/ 874643 h 2464904"/>
              <a:gd name="connsiteX42" fmla="*/ 318052 w 2081306"/>
              <a:gd name="connsiteY42" fmla="*/ 795130 h 2464904"/>
              <a:gd name="connsiteX43" fmla="*/ 437321 w 2081306"/>
              <a:gd name="connsiteY43" fmla="*/ 715617 h 2464904"/>
              <a:gd name="connsiteX44" fmla="*/ 477078 w 2081306"/>
              <a:gd name="connsiteY44" fmla="*/ 655982 h 2464904"/>
              <a:gd name="connsiteX45" fmla="*/ 536713 w 2081306"/>
              <a:gd name="connsiteY45" fmla="*/ 636104 h 2464904"/>
              <a:gd name="connsiteX46" fmla="*/ 596347 w 2081306"/>
              <a:gd name="connsiteY46" fmla="*/ 596347 h 2464904"/>
              <a:gd name="connsiteX47" fmla="*/ 616226 w 2081306"/>
              <a:gd name="connsiteY47" fmla="*/ 536713 h 2464904"/>
              <a:gd name="connsiteX48" fmla="*/ 755373 w 2081306"/>
              <a:gd name="connsiteY48" fmla="*/ 437321 h 2464904"/>
              <a:gd name="connsiteX49" fmla="*/ 815008 w 2081306"/>
              <a:gd name="connsiteY49" fmla="*/ 397565 h 2464904"/>
              <a:gd name="connsiteX50" fmla="*/ 993913 w 2081306"/>
              <a:gd name="connsiteY50" fmla="*/ 337930 h 2464904"/>
              <a:gd name="connsiteX51" fmla="*/ 1113182 w 2081306"/>
              <a:gd name="connsiteY51" fmla="*/ 298173 h 2464904"/>
              <a:gd name="connsiteX52" fmla="*/ 1232452 w 2081306"/>
              <a:gd name="connsiteY52" fmla="*/ 218660 h 2464904"/>
              <a:gd name="connsiteX53" fmla="*/ 1351721 w 2081306"/>
              <a:gd name="connsiteY53" fmla="*/ 178904 h 2464904"/>
              <a:gd name="connsiteX54" fmla="*/ 1470991 w 2081306"/>
              <a:gd name="connsiteY54" fmla="*/ 99391 h 2464904"/>
              <a:gd name="connsiteX55" fmla="*/ 1550504 w 2081306"/>
              <a:gd name="connsiteY55" fmla="*/ 79513 h 2464904"/>
              <a:gd name="connsiteX56" fmla="*/ 1649895 w 2081306"/>
              <a:gd name="connsiteY56" fmla="*/ 59634 h 2464904"/>
              <a:gd name="connsiteX57" fmla="*/ 1789043 w 2081306"/>
              <a:gd name="connsiteY57" fmla="*/ 19878 h 2464904"/>
              <a:gd name="connsiteX58" fmla="*/ 2027582 w 2081306"/>
              <a:gd name="connsiteY58" fmla="*/ 0 h 246490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20280 h 2466524"/>
              <a:gd name="connsiteX53" fmla="*/ 1351721 w 2081306"/>
              <a:gd name="connsiteY53" fmla="*/ 180524 h 2466524"/>
              <a:gd name="connsiteX54" fmla="*/ 1470991 w 2081306"/>
              <a:gd name="connsiteY54" fmla="*/ 101011 h 2466524"/>
              <a:gd name="connsiteX55" fmla="*/ 1550504 w 2081306"/>
              <a:gd name="connsiteY55" fmla="*/ 81133 h 2466524"/>
              <a:gd name="connsiteX56" fmla="*/ 1649895 w 2081306"/>
              <a:gd name="connsiteY56" fmla="*/ 61254 h 2466524"/>
              <a:gd name="connsiteX57" fmla="*/ 1782693 w 2081306"/>
              <a:gd name="connsiteY57" fmla="*/ 2448 h 2466524"/>
              <a:gd name="connsiteX58" fmla="*/ 2027582 w 2081306"/>
              <a:gd name="connsiteY58"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20280 h 2466524"/>
              <a:gd name="connsiteX53" fmla="*/ 1351721 w 2081306"/>
              <a:gd name="connsiteY53" fmla="*/ 180524 h 2466524"/>
              <a:gd name="connsiteX54" fmla="*/ 1477341 w 2081306"/>
              <a:gd name="connsiteY54" fmla="*/ 139111 h 2466524"/>
              <a:gd name="connsiteX55" fmla="*/ 1550504 w 2081306"/>
              <a:gd name="connsiteY55" fmla="*/ 81133 h 2466524"/>
              <a:gd name="connsiteX56" fmla="*/ 1649895 w 2081306"/>
              <a:gd name="connsiteY56" fmla="*/ 61254 h 2466524"/>
              <a:gd name="connsiteX57" fmla="*/ 1782693 w 2081306"/>
              <a:gd name="connsiteY57" fmla="*/ 2448 h 2466524"/>
              <a:gd name="connsiteX58" fmla="*/ 2027582 w 2081306"/>
              <a:gd name="connsiteY58"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20280 h 2466524"/>
              <a:gd name="connsiteX53" fmla="*/ 1351721 w 2081306"/>
              <a:gd name="connsiteY53" fmla="*/ 1805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82693 w 2081306"/>
              <a:gd name="connsiteY57" fmla="*/ 2448 h 2466524"/>
              <a:gd name="connsiteX58" fmla="*/ 2027582 w 2081306"/>
              <a:gd name="connsiteY58"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805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82693 w 2081306"/>
              <a:gd name="connsiteY57" fmla="*/ 2448 h 2466524"/>
              <a:gd name="connsiteX58" fmla="*/ 2027582 w 2081306"/>
              <a:gd name="connsiteY58"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82693 w 2081306"/>
              <a:gd name="connsiteY57" fmla="*/ 2448 h 2466524"/>
              <a:gd name="connsiteX58" fmla="*/ 2027582 w 2081306"/>
              <a:gd name="connsiteY58"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15008 w 2081306"/>
              <a:gd name="connsiteY49" fmla="*/ 39918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55373 w 2081306"/>
              <a:gd name="connsiteY48" fmla="*/ 43894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16226 w 2081306"/>
              <a:gd name="connsiteY47" fmla="*/ 53833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36713 w 2081306"/>
              <a:gd name="connsiteY45" fmla="*/ 637724 h 2466524"/>
              <a:gd name="connsiteX46" fmla="*/ 596347 w 2081306"/>
              <a:gd name="connsiteY46" fmla="*/ 5979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55763 w 2081306"/>
              <a:gd name="connsiteY45" fmla="*/ 688524 h 2466524"/>
              <a:gd name="connsiteX46" fmla="*/ 596347 w 2081306"/>
              <a:gd name="connsiteY46" fmla="*/ 5979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77078 w 2081306"/>
              <a:gd name="connsiteY44" fmla="*/ 65760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37321 w 2081306"/>
              <a:gd name="connsiteY43" fmla="*/ 71723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18052 w 2081306"/>
              <a:gd name="connsiteY42" fmla="*/ 796750 h 2466524"/>
              <a:gd name="connsiteX43" fmla="*/ 424621 w 2081306"/>
              <a:gd name="connsiteY43" fmla="*/ 78708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298173 w 2081306"/>
              <a:gd name="connsiteY41" fmla="*/ 876263 h 2466524"/>
              <a:gd name="connsiteX42" fmla="*/ 343452 w 2081306"/>
              <a:gd name="connsiteY42" fmla="*/ 847550 h 2466524"/>
              <a:gd name="connsiteX43" fmla="*/ 424621 w 2081306"/>
              <a:gd name="connsiteY43" fmla="*/ 78708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178904 w 2081306"/>
              <a:gd name="connsiteY39" fmla="*/ 1114802 h 2466524"/>
              <a:gd name="connsiteX40" fmla="*/ 258417 w 2081306"/>
              <a:gd name="connsiteY40" fmla="*/ 995533 h 2466524"/>
              <a:gd name="connsiteX41" fmla="*/ 310873 w 2081306"/>
              <a:gd name="connsiteY41" fmla="*/ 901663 h 2466524"/>
              <a:gd name="connsiteX42" fmla="*/ 343452 w 2081306"/>
              <a:gd name="connsiteY42" fmla="*/ 847550 h 2466524"/>
              <a:gd name="connsiteX43" fmla="*/ 424621 w 2081306"/>
              <a:gd name="connsiteY43" fmla="*/ 78708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59634 w 2081306"/>
              <a:gd name="connsiteY38" fmla="*/ 1214193 h 2466524"/>
              <a:gd name="connsiteX39" fmla="*/ 204304 w 2081306"/>
              <a:gd name="connsiteY39" fmla="*/ 1127502 h 2466524"/>
              <a:gd name="connsiteX40" fmla="*/ 258417 w 2081306"/>
              <a:gd name="connsiteY40" fmla="*/ 995533 h 2466524"/>
              <a:gd name="connsiteX41" fmla="*/ 310873 w 2081306"/>
              <a:gd name="connsiteY41" fmla="*/ 901663 h 2466524"/>
              <a:gd name="connsiteX42" fmla="*/ 343452 w 2081306"/>
              <a:gd name="connsiteY42" fmla="*/ 847550 h 2466524"/>
              <a:gd name="connsiteX43" fmla="*/ 424621 w 2081306"/>
              <a:gd name="connsiteY43" fmla="*/ 78708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7582 w 2081306"/>
              <a:gd name="connsiteY0" fmla="*/ 1620 h 2466524"/>
              <a:gd name="connsiteX1" fmla="*/ 2027582 w 2081306"/>
              <a:gd name="connsiteY1" fmla="*/ 1620 h 2466524"/>
              <a:gd name="connsiteX2" fmla="*/ 2081143 w 2081306"/>
              <a:gd name="connsiteY2" fmla="*/ 72850 h 2466524"/>
              <a:gd name="connsiteX3" fmla="*/ 2007704 w 2081306"/>
              <a:gd name="connsiteY3" fmla="*/ 260037 h 2466524"/>
              <a:gd name="connsiteX4" fmla="*/ 1987826 w 2081306"/>
              <a:gd name="connsiteY4" fmla="*/ 339550 h 2466524"/>
              <a:gd name="connsiteX5" fmla="*/ 1908313 w 2081306"/>
              <a:gd name="connsiteY5" fmla="*/ 458820 h 2466524"/>
              <a:gd name="connsiteX6" fmla="*/ 1868556 w 2081306"/>
              <a:gd name="connsiteY6" fmla="*/ 995533 h 2466524"/>
              <a:gd name="connsiteX7" fmla="*/ 1828800 w 2081306"/>
              <a:gd name="connsiteY7" fmla="*/ 1094924 h 2466524"/>
              <a:gd name="connsiteX8" fmla="*/ 1808921 w 2081306"/>
              <a:gd name="connsiteY8" fmla="*/ 1214193 h 2466524"/>
              <a:gd name="connsiteX9" fmla="*/ 1763643 w 2081306"/>
              <a:gd name="connsiteY9" fmla="*/ 1393098 h 2466524"/>
              <a:gd name="connsiteX10" fmla="*/ 1749286 w 2081306"/>
              <a:gd name="connsiteY10" fmla="*/ 1532246 h 2466524"/>
              <a:gd name="connsiteX11" fmla="*/ 1689652 w 2081306"/>
              <a:gd name="connsiteY11" fmla="*/ 1552124 h 2466524"/>
              <a:gd name="connsiteX12" fmla="*/ 1570382 w 2081306"/>
              <a:gd name="connsiteY12" fmla="*/ 1611759 h 2466524"/>
              <a:gd name="connsiteX13" fmla="*/ 1470991 w 2081306"/>
              <a:gd name="connsiteY13" fmla="*/ 1711150 h 2466524"/>
              <a:gd name="connsiteX14" fmla="*/ 1431234 w 2081306"/>
              <a:gd name="connsiteY14" fmla="*/ 1770785 h 2466524"/>
              <a:gd name="connsiteX15" fmla="*/ 1311965 w 2081306"/>
              <a:gd name="connsiteY15" fmla="*/ 1850298 h 2466524"/>
              <a:gd name="connsiteX16" fmla="*/ 1272208 w 2081306"/>
              <a:gd name="connsiteY16" fmla="*/ 1909933 h 2466524"/>
              <a:gd name="connsiteX17" fmla="*/ 1212573 w 2081306"/>
              <a:gd name="connsiteY17" fmla="*/ 1949689 h 2466524"/>
              <a:gd name="connsiteX18" fmla="*/ 1172817 w 2081306"/>
              <a:gd name="connsiteY18" fmla="*/ 2068959 h 2466524"/>
              <a:gd name="connsiteX19" fmla="*/ 1093304 w 2081306"/>
              <a:gd name="connsiteY19" fmla="*/ 2108715 h 2466524"/>
              <a:gd name="connsiteX20" fmla="*/ 974034 w 2081306"/>
              <a:gd name="connsiteY20" fmla="*/ 2188228 h 2466524"/>
              <a:gd name="connsiteX21" fmla="*/ 954156 w 2081306"/>
              <a:gd name="connsiteY21" fmla="*/ 2247863 h 2466524"/>
              <a:gd name="connsiteX22" fmla="*/ 934278 w 2081306"/>
              <a:gd name="connsiteY22" fmla="*/ 2426767 h 2466524"/>
              <a:gd name="connsiteX23" fmla="*/ 874643 w 2081306"/>
              <a:gd name="connsiteY23" fmla="*/ 2446646 h 2466524"/>
              <a:gd name="connsiteX24" fmla="*/ 795130 w 2081306"/>
              <a:gd name="connsiteY24" fmla="*/ 2466524 h 2466524"/>
              <a:gd name="connsiteX25" fmla="*/ 675860 w 2081306"/>
              <a:gd name="connsiteY25" fmla="*/ 2446646 h 2466524"/>
              <a:gd name="connsiteX26" fmla="*/ 616226 w 2081306"/>
              <a:gd name="connsiteY26" fmla="*/ 2466524 h 2466524"/>
              <a:gd name="connsiteX27" fmla="*/ 318052 w 2081306"/>
              <a:gd name="connsiteY27" fmla="*/ 2446646 h 2466524"/>
              <a:gd name="connsiteX28" fmla="*/ 337930 w 2081306"/>
              <a:gd name="connsiteY28" fmla="*/ 2387011 h 2466524"/>
              <a:gd name="connsiteX29" fmla="*/ 417443 w 2081306"/>
              <a:gd name="connsiteY29" fmla="*/ 2367133 h 2466524"/>
              <a:gd name="connsiteX30" fmla="*/ 477078 w 2081306"/>
              <a:gd name="connsiteY30" fmla="*/ 2347254 h 2466524"/>
              <a:gd name="connsiteX31" fmla="*/ 298173 w 2081306"/>
              <a:gd name="connsiteY31" fmla="*/ 2267741 h 2466524"/>
              <a:gd name="connsiteX32" fmla="*/ 159026 w 2081306"/>
              <a:gd name="connsiteY32" fmla="*/ 2227985 h 2466524"/>
              <a:gd name="connsiteX33" fmla="*/ 119269 w 2081306"/>
              <a:gd name="connsiteY33" fmla="*/ 2168350 h 2466524"/>
              <a:gd name="connsiteX34" fmla="*/ 59634 w 2081306"/>
              <a:gd name="connsiteY34" fmla="*/ 2049080 h 2466524"/>
              <a:gd name="connsiteX35" fmla="*/ 19878 w 2081306"/>
              <a:gd name="connsiteY35" fmla="*/ 1929811 h 2466524"/>
              <a:gd name="connsiteX36" fmla="*/ 0 w 2081306"/>
              <a:gd name="connsiteY36" fmla="*/ 1870176 h 2466524"/>
              <a:gd name="connsiteX37" fmla="*/ 19878 w 2081306"/>
              <a:gd name="connsiteY37" fmla="*/ 1333463 h 2466524"/>
              <a:gd name="connsiteX38" fmla="*/ 129484 w 2081306"/>
              <a:gd name="connsiteY38" fmla="*/ 1277693 h 2466524"/>
              <a:gd name="connsiteX39" fmla="*/ 204304 w 2081306"/>
              <a:gd name="connsiteY39" fmla="*/ 1127502 h 2466524"/>
              <a:gd name="connsiteX40" fmla="*/ 258417 w 2081306"/>
              <a:gd name="connsiteY40" fmla="*/ 995533 h 2466524"/>
              <a:gd name="connsiteX41" fmla="*/ 310873 w 2081306"/>
              <a:gd name="connsiteY41" fmla="*/ 901663 h 2466524"/>
              <a:gd name="connsiteX42" fmla="*/ 343452 w 2081306"/>
              <a:gd name="connsiteY42" fmla="*/ 847550 h 2466524"/>
              <a:gd name="connsiteX43" fmla="*/ 424621 w 2081306"/>
              <a:gd name="connsiteY43" fmla="*/ 787087 h 2466524"/>
              <a:gd name="connsiteX44" fmla="*/ 489778 w 2081306"/>
              <a:gd name="connsiteY44" fmla="*/ 740152 h 2466524"/>
              <a:gd name="connsiteX45" fmla="*/ 555763 w 2081306"/>
              <a:gd name="connsiteY45" fmla="*/ 688524 h 2466524"/>
              <a:gd name="connsiteX46" fmla="*/ 609047 w 2081306"/>
              <a:gd name="connsiteY46" fmla="*/ 648767 h 2466524"/>
              <a:gd name="connsiteX47" fmla="*/ 647976 w 2081306"/>
              <a:gd name="connsiteY47" fmla="*/ 595483 h 2466524"/>
              <a:gd name="connsiteX48" fmla="*/ 761723 w 2081306"/>
              <a:gd name="connsiteY48" fmla="*/ 496091 h 2466524"/>
              <a:gd name="connsiteX49" fmla="*/ 859458 w 2081306"/>
              <a:gd name="connsiteY49" fmla="*/ 443635 h 2466524"/>
              <a:gd name="connsiteX50" fmla="*/ 993913 w 2081306"/>
              <a:gd name="connsiteY50" fmla="*/ 339550 h 2466524"/>
              <a:gd name="connsiteX51" fmla="*/ 1113182 w 2081306"/>
              <a:gd name="connsiteY51" fmla="*/ 299793 h 2466524"/>
              <a:gd name="connsiteX52" fmla="*/ 1232452 w 2081306"/>
              <a:gd name="connsiteY52" fmla="*/ 252030 h 2466524"/>
              <a:gd name="connsiteX53" fmla="*/ 1351721 w 2081306"/>
              <a:gd name="connsiteY53" fmla="*/ 193224 h 2466524"/>
              <a:gd name="connsiteX54" fmla="*/ 1477341 w 2081306"/>
              <a:gd name="connsiteY54" fmla="*/ 139111 h 2466524"/>
              <a:gd name="connsiteX55" fmla="*/ 1563204 w 2081306"/>
              <a:gd name="connsiteY55" fmla="*/ 106533 h 2466524"/>
              <a:gd name="connsiteX56" fmla="*/ 1649895 w 2081306"/>
              <a:gd name="connsiteY56" fmla="*/ 61254 h 2466524"/>
              <a:gd name="connsiteX57" fmla="*/ 1725543 w 2081306"/>
              <a:gd name="connsiteY57" fmla="*/ 47450 h 2466524"/>
              <a:gd name="connsiteX58" fmla="*/ 1782693 w 2081306"/>
              <a:gd name="connsiteY58" fmla="*/ 2448 h 2466524"/>
              <a:gd name="connsiteX59" fmla="*/ 2027582 w 2081306"/>
              <a:gd name="connsiteY59"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196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299754 w 2082887"/>
              <a:gd name="connsiteY31" fmla="*/ 2267741 h 2466524"/>
              <a:gd name="connsiteX32" fmla="*/ 160607 w 2082887"/>
              <a:gd name="connsiteY32" fmla="*/ 2227985 h 2466524"/>
              <a:gd name="connsiteX33" fmla="*/ 120850 w 2082887"/>
              <a:gd name="connsiteY33" fmla="*/ 2168350 h 2466524"/>
              <a:gd name="connsiteX34" fmla="*/ 61215 w 2082887"/>
              <a:gd name="connsiteY34" fmla="*/ 2049080 h 2466524"/>
              <a:gd name="connsiteX35" fmla="*/ 21459 w 2082887"/>
              <a:gd name="connsiteY35" fmla="*/ 1929811 h 2466524"/>
              <a:gd name="connsiteX36" fmla="*/ 1581 w 2082887"/>
              <a:gd name="connsiteY36" fmla="*/ 1870176 h 2466524"/>
              <a:gd name="connsiteX37" fmla="*/ 65909 w 2082887"/>
              <a:gd name="connsiteY37" fmla="*/ 1466813 h 2466524"/>
              <a:gd name="connsiteX38" fmla="*/ 131065 w 2082887"/>
              <a:gd name="connsiteY38" fmla="*/ 1277693 h 2466524"/>
              <a:gd name="connsiteX39" fmla="*/ 205885 w 2082887"/>
              <a:gd name="connsiteY39" fmla="*/ 1127502 h 2466524"/>
              <a:gd name="connsiteX40" fmla="*/ 259998 w 2082887"/>
              <a:gd name="connsiteY40" fmla="*/ 995533 h 2466524"/>
              <a:gd name="connsiteX41" fmla="*/ 312454 w 2082887"/>
              <a:gd name="connsiteY41" fmla="*/ 901663 h 2466524"/>
              <a:gd name="connsiteX42" fmla="*/ 345033 w 2082887"/>
              <a:gd name="connsiteY42" fmla="*/ 847550 h 2466524"/>
              <a:gd name="connsiteX43" fmla="*/ 426202 w 2082887"/>
              <a:gd name="connsiteY43" fmla="*/ 787087 h 2466524"/>
              <a:gd name="connsiteX44" fmla="*/ 491359 w 2082887"/>
              <a:gd name="connsiteY44" fmla="*/ 740152 h 2466524"/>
              <a:gd name="connsiteX45" fmla="*/ 557344 w 2082887"/>
              <a:gd name="connsiteY45" fmla="*/ 688524 h 2466524"/>
              <a:gd name="connsiteX46" fmla="*/ 610628 w 2082887"/>
              <a:gd name="connsiteY46" fmla="*/ 648767 h 2466524"/>
              <a:gd name="connsiteX47" fmla="*/ 649557 w 2082887"/>
              <a:gd name="connsiteY47" fmla="*/ 595483 h 2466524"/>
              <a:gd name="connsiteX48" fmla="*/ 763304 w 2082887"/>
              <a:gd name="connsiteY48" fmla="*/ 496091 h 2466524"/>
              <a:gd name="connsiteX49" fmla="*/ 861039 w 2082887"/>
              <a:gd name="connsiteY49" fmla="*/ 443635 h 2466524"/>
              <a:gd name="connsiteX50" fmla="*/ 995494 w 2082887"/>
              <a:gd name="connsiteY50" fmla="*/ 339550 h 2466524"/>
              <a:gd name="connsiteX51" fmla="*/ 1114763 w 2082887"/>
              <a:gd name="connsiteY51" fmla="*/ 299793 h 2466524"/>
              <a:gd name="connsiteX52" fmla="*/ 1234033 w 2082887"/>
              <a:gd name="connsiteY52" fmla="*/ 252030 h 2466524"/>
              <a:gd name="connsiteX53" fmla="*/ 1353302 w 2082887"/>
              <a:gd name="connsiteY53" fmla="*/ 193224 h 2466524"/>
              <a:gd name="connsiteX54" fmla="*/ 1478922 w 2082887"/>
              <a:gd name="connsiteY54" fmla="*/ 139111 h 2466524"/>
              <a:gd name="connsiteX55" fmla="*/ 1564785 w 2082887"/>
              <a:gd name="connsiteY55" fmla="*/ 106533 h 2466524"/>
              <a:gd name="connsiteX56" fmla="*/ 1651476 w 2082887"/>
              <a:gd name="connsiteY56" fmla="*/ 61254 h 2466524"/>
              <a:gd name="connsiteX57" fmla="*/ 1727124 w 2082887"/>
              <a:gd name="connsiteY57" fmla="*/ 47450 h 2466524"/>
              <a:gd name="connsiteX58" fmla="*/ 1784274 w 2082887"/>
              <a:gd name="connsiteY58" fmla="*/ 2448 h 2466524"/>
              <a:gd name="connsiteX59" fmla="*/ 2029163 w 2082887"/>
              <a:gd name="connsiteY59"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196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299754 w 2082887"/>
              <a:gd name="connsiteY31" fmla="*/ 2267741 h 2466524"/>
              <a:gd name="connsiteX32" fmla="*/ 160607 w 2082887"/>
              <a:gd name="connsiteY32" fmla="*/ 2227985 h 2466524"/>
              <a:gd name="connsiteX33" fmla="*/ 120850 w 2082887"/>
              <a:gd name="connsiteY33" fmla="*/ 2168350 h 2466524"/>
              <a:gd name="connsiteX34" fmla="*/ 61215 w 2082887"/>
              <a:gd name="connsiteY34" fmla="*/ 2049080 h 2466524"/>
              <a:gd name="connsiteX35" fmla="*/ 21459 w 2082887"/>
              <a:gd name="connsiteY35" fmla="*/ 1929811 h 2466524"/>
              <a:gd name="connsiteX36" fmla="*/ 1581 w 2082887"/>
              <a:gd name="connsiteY36" fmla="*/ 1870176 h 2466524"/>
              <a:gd name="connsiteX37" fmla="*/ 65909 w 2082887"/>
              <a:gd name="connsiteY37" fmla="*/ 1466813 h 2466524"/>
              <a:gd name="connsiteX38" fmla="*/ 131065 w 2082887"/>
              <a:gd name="connsiteY38" fmla="*/ 1277693 h 2466524"/>
              <a:gd name="connsiteX39" fmla="*/ 205885 w 2082887"/>
              <a:gd name="connsiteY39" fmla="*/ 1127502 h 2466524"/>
              <a:gd name="connsiteX40" fmla="*/ 259998 w 2082887"/>
              <a:gd name="connsiteY40" fmla="*/ 995533 h 2466524"/>
              <a:gd name="connsiteX41" fmla="*/ 312454 w 2082887"/>
              <a:gd name="connsiteY41" fmla="*/ 901663 h 2466524"/>
              <a:gd name="connsiteX42" fmla="*/ 345033 w 2082887"/>
              <a:gd name="connsiteY42" fmla="*/ 847550 h 2466524"/>
              <a:gd name="connsiteX43" fmla="*/ 426202 w 2082887"/>
              <a:gd name="connsiteY43" fmla="*/ 787087 h 2466524"/>
              <a:gd name="connsiteX44" fmla="*/ 491359 w 2082887"/>
              <a:gd name="connsiteY44" fmla="*/ 740152 h 2466524"/>
              <a:gd name="connsiteX45" fmla="*/ 557344 w 2082887"/>
              <a:gd name="connsiteY45" fmla="*/ 688524 h 2466524"/>
              <a:gd name="connsiteX46" fmla="*/ 610628 w 2082887"/>
              <a:gd name="connsiteY46" fmla="*/ 648767 h 2466524"/>
              <a:gd name="connsiteX47" fmla="*/ 649557 w 2082887"/>
              <a:gd name="connsiteY47" fmla="*/ 595483 h 2466524"/>
              <a:gd name="connsiteX48" fmla="*/ 763304 w 2082887"/>
              <a:gd name="connsiteY48" fmla="*/ 496091 h 2466524"/>
              <a:gd name="connsiteX49" fmla="*/ 861039 w 2082887"/>
              <a:gd name="connsiteY49" fmla="*/ 443635 h 2466524"/>
              <a:gd name="connsiteX50" fmla="*/ 995494 w 2082887"/>
              <a:gd name="connsiteY50" fmla="*/ 339550 h 2466524"/>
              <a:gd name="connsiteX51" fmla="*/ 1114763 w 2082887"/>
              <a:gd name="connsiteY51" fmla="*/ 299793 h 2466524"/>
              <a:gd name="connsiteX52" fmla="*/ 1234033 w 2082887"/>
              <a:gd name="connsiteY52" fmla="*/ 252030 h 2466524"/>
              <a:gd name="connsiteX53" fmla="*/ 1353302 w 2082887"/>
              <a:gd name="connsiteY53" fmla="*/ 193224 h 2466524"/>
              <a:gd name="connsiteX54" fmla="*/ 1478922 w 2082887"/>
              <a:gd name="connsiteY54" fmla="*/ 139111 h 2466524"/>
              <a:gd name="connsiteX55" fmla="*/ 1564785 w 2082887"/>
              <a:gd name="connsiteY55" fmla="*/ 106533 h 2466524"/>
              <a:gd name="connsiteX56" fmla="*/ 1651476 w 2082887"/>
              <a:gd name="connsiteY56" fmla="*/ 61254 h 2466524"/>
              <a:gd name="connsiteX57" fmla="*/ 1727124 w 2082887"/>
              <a:gd name="connsiteY57" fmla="*/ 47450 h 2466524"/>
              <a:gd name="connsiteX58" fmla="*/ 1784274 w 2082887"/>
              <a:gd name="connsiteY58" fmla="*/ 2448 h 2466524"/>
              <a:gd name="connsiteX59" fmla="*/ 2029163 w 2082887"/>
              <a:gd name="connsiteY59"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196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299754 w 2082887"/>
              <a:gd name="connsiteY31" fmla="*/ 2286791 h 2466524"/>
              <a:gd name="connsiteX32" fmla="*/ 160607 w 2082887"/>
              <a:gd name="connsiteY32" fmla="*/ 2227985 h 2466524"/>
              <a:gd name="connsiteX33" fmla="*/ 120850 w 2082887"/>
              <a:gd name="connsiteY33" fmla="*/ 2168350 h 2466524"/>
              <a:gd name="connsiteX34" fmla="*/ 61215 w 2082887"/>
              <a:gd name="connsiteY34" fmla="*/ 2049080 h 2466524"/>
              <a:gd name="connsiteX35" fmla="*/ 21459 w 2082887"/>
              <a:gd name="connsiteY35" fmla="*/ 1929811 h 2466524"/>
              <a:gd name="connsiteX36" fmla="*/ 1581 w 2082887"/>
              <a:gd name="connsiteY36" fmla="*/ 1870176 h 2466524"/>
              <a:gd name="connsiteX37" fmla="*/ 65909 w 2082887"/>
              <a:gd name="connsiteY37" fmla="*/ 1466813 h 2466524"/>
              <a:gd name="connsiteX38" fmla="*/ 131065 w 2082887"/>
              <a:gd name="connsiteY38" fmla="*/ 1277693 h 2466524"/>
              <a:gd name="connsiteX39" fmla="*/ 205885 w 2082887"/>
              <a:gd name="connsiteY39" fmla="*/ 1127502 h 2466524"/>
              <a:gd name="connsiteX40" fmla="*/ 259998 w 2082887"/>
              <a:gd name="connsiteY40" fmla="*/ 995533 h 2466524"/>
              <a:gd name="connsiteX41" fmla="*/ 312454 w 2082887"/>
              <a:gd name="connsiteY41" fmla="*/ 901663 h 2466524"/>
              <a:gd name="connsiteX42" fmla="*/ 345033 w 2082887"/>
              <a:gd name="connsiteY42" fmla="*/ 847550 h 2466524"/>
              <a:gd name="connsiteX43" fmla="*/ 426202 w 2082887"/>
              <a:gd name="connsiteY43" fmla="*/ 787087 h 2466524"/>
              <a:gd name="connsiteX44" fmla="*/ 491359 w 2082887"/>
              <a:gd name="connsiteY44" fmla="*/ 740152 h 2466524"/>
              <a:gd name="connsiteX45" fmla="*/ 557344 w 2082887"/>
              <a:gd name="connsiteY45" fmla="*/ 688524 h 2466524"/>
              <a:gd name="connsiteX46" fmla="*/ 610628 w 2082887"/>
              <a:gd name="connsiteY46" fmla="*/ 648767 h 2466524"/>
              <a:gd name="connsiteX47" fmla="*/ 649557 w 2082887"/>
              <a:gd name="connsiteY47" fmla="*/ 595483 h 2466524"/>
              <a:gd name="connsiteX48" fmla="*/ 763304 w 2082887"/>
              <a:gd name="connsiteY48" fmla="*/ 496091 h 2466524"/>
              <a:gd name="connsiteX49" fmla="*/ 861039 w 2082887"/>
              <a:gd name="connsiteY49" fmla="*/ 443635 h 2466524"/>
              <a:gd name="connsiteX50" fmla="*/ 995494 w 2082887"/>
              <a:gd name="connsiteY50" fmla="*/ 339550 h 2466524"/>
              <a:gd name="connsiteX51" fmla="*/ 1114763 w 2082887"/>
              <a:gd name="connsiteY51" fmla="*/ 299793 h 2466524"/>
              <a:gd name="connsiteX52" fmla="*/ 1234033 w 2082887"/>
              <a:gd name="connsiteY52" fmla="*/ 252030 h 2466524"/>
              <a:gd name="connsiteX53" fmla="*/ 1353302 w 2082887"/>
              <a:gd name="connsiteY53" fmla="*/ 193224 h 2466524"/>
              <a:gd name="connsiteX54" fmla="*/ 1478922 w 2082887"/>
              <a:gd name="connsiteY54" fmla="*/ 139111 h 2466524"/>
              <a:gd name="connsiteX55" fmla="*/ 1564785 w 2082887"/>
              <a:gd name="connsiteY55" fmla="*/ 106533 h 2466524"/>
              <a:gd name="connsiteX56" fmla="*/ 1651476 w 2082887"/>
              <a:gd name="connsiteY56" fmla="*/ 61254 h 2466524"/>
              <a:gd name="connsiteX57" fmla="*/ 1727124 w 2082887"/>
              <a:gd name="connsiteY57" fmla="*/ 47450 h 2466524"/>
              <a:gd name="connsiteX58" fmla="*/ 1784274 w 2082887"/>
              <a:gd name="connsiteY58" fmla="*/ 2448 h 2466524"/>
              <a:gd name="connsiteX59" fmla="*/ 2029163 w 2082887"/>
              <a:gd name="connsiteY59"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196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299754 w 2082887"/>
              <a:gd name="connsiteY31" fmla="*/ 2286791 h 2466524"/>
              <a:gd name="connsiteX32" fmla="*/ 160607 w 2082887"/>
              <a:gd name="connsiteY32" fmla="*/ 2227985 h 2466524"/>
              <a:gd name="connsiteX33" fmla="*/ 120850 w 2082887"/>
              <a:gd name="connsiteY33" fmla="*/ 2168350 h 2466524"/>
              <a:gd name="connsiteX34" fmla="*/ 61215 w 2082887"/>
              <a:gd name="connsiteY34" fmla="*/ 2049080 h 2466524"/>
              <a:gd name="connsiteX35" fmla="*/ 21459 w 2082887"/>
              <a:gd name="connsiteY35" fmla="*/ 1929811 h 2466524"/>
              <a:gd name="connsiteX36" fmla="*/ 1581 w 2082887"/>
              <a:gd name="connsiteY36" fmla="*/ 1870176 h 2466524"/>
              <a:gd name="connsiteX37" fmla="*/ 65909 w 2082887"/>
              <a:gd name="connsiteY37" fmla="*/ 1466813 h 2466524"/>
              <a:gd name="connsiteX38" fmla="*/ 131065 w 2082887"/>
              <a:gd name="connsiteY38" fmla="*/ 1277693 h 2466524"/>
              <a:gd name="connsiteX39" fmla="*/ 205885 w 2082887"/>
              <a:gd name="connsiteY39" fmla="*/ 1127502 h 2466524"/>
              <a:gd name="connsiteX40" fmla="*/ 259998 w 2082887"/>
              <a:gd name="connsiteY40" fmla="*/ 995533 h 2466524"/>
              <a:gd name="connsiteX41" fmla="*/ 312454 w 2082887"/>
              <a:gd name="connsiteY41" fmla="*/ 901663 h 2466524"/>
              <a:gd name="connsiteX42" fmla="*/ 345033 w 2082887"/>
              <a:gd name="connsiteY42" fmla="*/ 847550 h 2466524"/>
              <a:gd name="connsiteX43" fmla="*/ 426202 w 2082887"/>
              <a:gd name="connsiteY43" fmla="*/ 787087 h 2466524"/>
              <a:gd name="connsiteX44" fmla="*/ 491359 w 2082887"/>
              <a:gd name="connsiteY44" fmla="*/ 740152 h 2466524"/>
              <a:gd name="connsiteX45" fmla="*/ 557344 w 2082887"/>
              <a:gd name="connsiteY45" fmla="*/ 688524 h 2466524"/>
              <a:gd name="connsiteX46" fmla="*/ 610628 w 2082887"/>
              <a:gd name="connsiteY46" fmla="*/ 648767 h 2466524"/>
              <a:gd name="connsiteX47" fmla="*/ 649557 w 2082887"/>
              <a:gd name="connsiteY47" fmla="*/ 595483 h 2466524"/>
              <a:gd name="connsiteX48" fmla="*/ 763304 w 2082887"/>
              <a:gd name="connsiteY48" fmla="*/ 496091 h 2466524"/>
              <a:gd name="connsiteX49" fmla="*/ 861039 w 2082887"/>
              <a:gd name="connsiteY49" fmla="*/ 443635 h 2466524"/>
              <a:gd name="connsiteX50" fmla="*/ 995494 w 2082887"/>
              <a:gd name="connsiteY50" fmla="*/ 339550 h 2466524"/>
              <a:gd name="connsiteX51" fmla="*/ 1114763 w 2082887"/>
              <a:gd name="connsiteY51" fmla="*/ 299793 h 2466524"/>
              <a:gd name="connsiteX52" fmla="*/ 1234033 w 2082887"/>
              <a:gd name="connsiteY52" fmla="*/ 252030 h 2466524"/>
              <a:gd name="connsiteX53" fmla="*/ 1353302 w 2082887"/>
              <a:gd name="connsiteY53" fmla="*/ 193224 h 2466524"/>
              <a:gd name="connsiteX54" fmla="*/ 1478922 w 2082887"/>
              <a:gd name="connsiteY54" fmla="*/ 139111 h 2466524"/>
              <a:gd name="connsiteX55" fmla="*/ 1564785 w 2082887"/>
              <a:gd name="connsiteY55" fmla="*/ 106533 h 2466524"/>
              <a:gd name="connsiteX56" fmla="*/ 1651476 w 2082887"/>
              <a:gd name="connsiteY56" fmla="*/ 61254 h 2466524"/>
              <a:gd name="connsiteX57" fmla="*/ 1727124 w 2082887"/>
              <a:gd name="connsiteY57" fmla="*/ 47450 h 2466524"/>
              <a:gd name="connsiteX58" fmla="*/ 1784274 w 2082887"/>
              <a:gd name="connsiteY58" fmla="*/ 2448 h 2466524"/>
              <a:gd name="connsiteX59" fmla="*/ 2029163 w 2082887"/>
              <a:gd name="connsiteY59"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196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476175 w 2082887"/>
              <a:gd name="connsiteY31" fmla="*/ 2308050 h 2466524"/>
              <a:gd name="connsiteX32" fmla="*/ 299754 w 2082887"/>
              <a:gd name="connsiteY32" fmla="*/ 2286791 h 2466524"/>
              <a:gd name="connsiteX33" fmla="*/ 160607 w 2082887"/>
              <a:gd name="connsiteY33" fmla="*/ 2227985 h 2466524"/>
              <a:gd name="connsiteX34" fmla="*/ 120850 w 2082887"/>
              <a:gd name="connsiteY34" fmla="*/ 2168350 h 2466524"/>
              <a:gd name="connsiteX35" fmla="*/ 61215 w 2082887"/>
              <a:gd name="connsiteY35" fmla="*/ 2049080 h 2466524"/>
              <a:gd name="connsiteX36" fmla="*/ 21459 w 2082887"/>
              <a:gd name="connsiteY36" fmla="*/ 1929811 h 2466524"/>
              <a:gd name="connsiteX37" fmla="*/ 1581 w 2082887"/>
              <a:gd name="connsiteY37" fmla="*/ 1870176 h 2466524"/>
              <a:gd name="connsiteX38" fmla="*/ 65909 w 2082887"/>
              <a:gd name="connsiteY38" fmla="*/ 1466813 h 2466524"/>
              <a:gd name="connsiteX39" fmla="*/ 131065 w 2082887"/>
              <a:gd name="connsiteY39" fmla="*/ 1277693 h 2466524"/>
              <a:gd name="connsiteX40" fmla="*/ 205885 w 2082887"/>
              <a:gd name="connsiteY40" fmla="*/ 1127502 h 2466524"/>
              <a:gd name="connsiteX41" fmla="*/ 259998 w 2082887"/>
              <a:gd name="connsiteY41" fmla="*/ 995533 h 2466524"/>
              <a:gd name="connsiteX42" fmla="*/ 312454 w 2082887"/>
              <a:gd name="connsiteY42" fmla="*/ 901663 h 2466524"/>
              <a:gd name="connsiteX43" fmla="*/ 345033 w 2082887"/>
              <a:gd name="connsiteY43" fmla="*/ 847550 h 2466524"/>
              <a:gd name="connsiteX44" fmla="*/ 426202 w 2082887"/>
              <a:gd name="connsiteY44" fmla="*/ 787087 h 2466524"/>
              <a:gd name="connsiteX45" fmla="*/ 491359 w 2082887"/>
              <a:gd name="connsiteY45" fmla="*/ 740152 h 2466524"/>
              <a:gd name="connsiteX46" fmla="*/ 557344 w 2082887"/>
              <a:gd name="connsiteY46" fmla="*/ 688524 h 2466524"/>
              <a:gd name="connsiteX47" fmla="*/ 610628 w 2082887"/>
              <a:gd name="connsiteY47" fmla="*/ 648767 h 2466524"/>
              <a:gd name="connsiteX48" fmla="*/ 649557 w 2082887"/>
              <a:gd name="connsiteY48" fmla="*/ 595483 h 2466524"/>
              <a:gd name="connsiteX49" fmla="*/ 763304 w 2082887"/>
              <a:gd name="connsiteY49" fmla="*/ 496091 h 2466524"/>
              <a:gd name="connsiteX50" fmla="*/ 861039 w 2082887"/>
              <a:gd name="connsiteY50" fmla="*/ 443635 h 2466524"/>
              <a:gd name="connsiteX51" fmla="*/ 995494 w 2082887"/>
              <a:gd name="connsiteY51" fmla="*/ 339550 h 2466524"/>
              <a:gd name="connsiteX52" fmla="*/ 1114763 w 2082887"/>
              <a:gd name="connsiteY52" fmla="*/ 299793 h 2466524"/>
              <a:gd name="connsiteX53" fmla="*/ 1234033 w 2082887"/>
              <a:gd name="connsiteY53" fmla="*/ 252030 h 2466524"/>
              <a:gd name="connsiteX54" fmla="*/ 1353302 w 2082887"/>
              <a:gd name="connsiteY54" fmla="*/ 193224 h 2466524"/>
              <a:gd name="connsiteX55" fmla="*/ 1478922 w 2082887"/>
              <a:gd name="connsiteY55" fmla="*/ 139111 h 2466524"/>
              <a:gd name="connsiteX56" fmla="*/ 1564785 w 2082887"/>
              <a:gd name="connsiteY56" fmla="*/ 106533 h 2466524"/>
              <a:gd name="connsiteX57" fmla="*/ 1651476 w 2082887"/>
              <a:gd name="connsiteY57" fmla="*/ 61254 h 2466524"/>
              <a:gd name="connsiteX58" fmla="*/ 1727124 w 2082887"/>
              <a:gd name="connsiteY58" fmla="*/ 47450 h 2466524"/>
              <a:gd name="connsiteX59" fmla="*/ 1784274 w 2082887"/>
              <a:gd name="connsiteY59" fmla="*/ 2448 h 2466524"/>
              <a:gd name="connsiteX60" fmla="*/ 2029163 w 2082887"/>
              <a:gd name="connsiteY60" fmla="*/ 1620 h 2466524"/>
              <a:gd name="connsiteX0" fmla="*/ 2029163 w 2082887"/>
              <a:gd name="connsiteY0" fmla="*/ 1620 h 2466524"/>
              <a:gd name="connsiteX1" fmla="*/ 2029163 w 2082887"/>
              <a:gd name="connsiteY1" fmla="*/ 1620 h 2466524"/>
              <a:gd name="connsiteX2" fmla="*/ 2082724 w 2082887"/>
              <a:gd name="connsiteY2" fmla="*/ 72850 h 2466524"/>
              <a:gd name="connsiteX3" fmla="*/ 2009285 w 2082887"/>
              <a:gd name="connsiteY3" fmla="*/ 260037 h 2466524"/>
              <a:gd name="connsiteX4" fmla="*/ 1989407 w 2082887"/>
              <a:gd name="connsiteY4" fmla="*/ 339550 h 2466524"/>
              <a:gd name="connsiteX5" fmla="*/ 1909894 w 2082887"/>
              <a:gd name="connsiteY5" fmla="*/ 458820 h 2466524"/>
              <a:gd name="connsiteX6" fmla="*/ 1870137 w 2082887"/>
              <a:gd name="connsiteY6" fmla="*/ 995533 h 2466524"/>
              <a:gd name="connsiteX7" fmla="*/ 1830381 w 2082887"/>
              <a:gd name="connsiteY7" fmla="*/ 1094924 h 2466524"/>
              <a:gd name="connsiteX8" fmla="*/ 1810502 w 2082887"/>
              <a:gd name="connsiteY8" fmla="*/ 1214193 h 2466524"/>
              <a:gd name="connsiteX9" fmla="*/ 1765224 w 2082887"/>
              <a:gd name="connsiteY9" fmla="*/ 1393098 h 2466524"/>
              <a:gd name="connsiteX10" fmla="*/ 1750867 w 2082887"/>
              <a:gd name="connsiteY10" fmla="*/ 1532246 h 2466524"/>
              <a:gd name="connsiteX11" fmla="*/ 1691233 w 2082887"/>
              <a:gd name="connsiteY11" fmla="*/ 1552124 h 2466524"/>
              <a:gd name="connsiteX12" fmla="*/ 1571963 w 2082887"/>
              <a:gd name="connsiteY12" fmla="*/ 1611759 h 2466524"/>
              <a:gd name="connsiteX13" fmla="*/ 1472572 w 2082887"/>
              <a:gd name="connsiteY13" fmla="*/ 1711150 h 2466524"/>
              <a:gd name="connsiteX14" fmla="*/ 1432815 w 2082887"/>
              <a:gd name="connsiteY14" fmla="*/ 1770785 h 2466524"/>
              <a:gd name="connsiteX15" fmla="*/ 1313546 w 2082887"/>
              <a:gd name="connsiteY15" fmla="*/ 1850298 h 2466524"/>
              <a:gd name="connsiteX16" fmla="*/ 1273789 w 2082887"/>
              <a:gd name="connsiteY16" fmla="*/ 1909933 h 2466524"/>
              <a:gd name="connsiteX17" fmla="*/ 1214154 w 2082887"/>
              <a:gd name="connsiteY17" fmla="*/ 1949689 h 2466524"/>
              <a:gd name="connsiteX18" fmla="*/ 1174398 w 2082887"/>
              <a:gd name="connsiteY18" fmla="*/ 2068959 h 2466524"/>
              <a:gd name="connsiteX19" fmla="*/ 1094885 w 2082887"/>
              <a:gd name="connsiteY19" fmla="*/ 2108715 h 2466524"/>
              <a:gd name="connsiteX20" fmla="*/ 975615 w 2082887"/>
              <a:gd name="connsiteY20" fmla="*/ 2188228 h 2466524"/>
              <a:gd name="connsiteX21" fmla="*/ 955737 w 2082887"/>
              <a:gd name="connsiteY21" fmla="*/ 2247863 h 2466524"/>
              <a:gd name="connsiteX22" fmla="*/ 935859 w 2082887"/>
              <a:gd name="connsiteY22" fmla="*/ 2426767 h 2466524"/>
              <a:gd name="connsiteX23" fmla="*/ 876224 w 2082887"/>
              <a:gd name="connsiteY23" fmla="*/ 2446646 h 2466524"/>
              <a:gd name="connsiteX24" fmla="*/ 796711 w 2082887"/>
              <a:gd name="connsiteY24" fmla="*/ 2466524 h 2466524"/>
              <a:gd name="connsiteX25" fmla="*/ 677441 w 2082887"/>
              <a:gd name="connsiteY25" fmla="*/ 2446646 h 2466524"/>
              <a:gd name="connsiteX26" fmla="*/ 617807 w 2082887"/>
              <a:gd name="connsiteY26" fmla="*/ 2466524 h 2466524"/>
              <a:gd name="connsiteX27" fmla="*/ 357733 w 2082887"/>
              <a:gd name="connsiteY27" fmla="*/ 2446646 h 2466524"/>
              <a:gd name="connsiteX28" fmla="*/ 339511 w 2082887"/>
              <a:gd name="connsiteY28" fmla="*/ 2387011 h 2466524"/>
              <a:gd name="connsiteX29" fmla="*/ 419024 w 2082887"/>
              <a:gd name="connsiteY29" fmla="*/ 2367133 h 2466524"/>
              <a:gd name="connsiteX30" fmla="*/ 478659 w 2082887"/>
              <a:gd name="connsiteY30" fmla="*/ 2347254 h 2466524"/>
              <a:gd name="connsiteX31" fmla="*/ 476175 w 2082887"/>
              <a:gd name="connsiteY31" fmla="*/ 2308050 h 2466524"/>
              <a:gd name="connsiteX32" fmla="*/ 299754 w 2082887"/>
              <a:gd name="connsiteY32" fmla="*/ 2286791 h 2466524"/>
              <a:gd name="connsiteX33" fmla="*/ 160607 w 2082887"/>
              <a:gd name="connsiteY33" fmla="*/ 2227985 h 2466524"/>
              <a:gd name="connsiteX34" fmla="*/ 120850 w 2082887"/>
              <a:gd name="connsiteY34" fmla="*/ 2168350 h 2466524"/>
              <a:gd name="connsiteX35" fmla="*/ 61215 w 2082887"/>
              <a:gd name="connsiteY35" fmla="*/ 2049080 h 2466524"/>
              <a:gd name="connsiteX36" fmla="*/ 21459 w 2082887"/>
              <a:gd name="connsiteY36" fmla="*/ 1929811 h 2466524"/>
              <a:gd name="connsiteX37" fmla="*/ 1581 w 2082887"/>
              <a:gd name="connsiteY37" fmla="*/ 1870176 h 2466524"/>
              <a:gd name="connsiteX38" fmla="*/ 65909 w 2082887"/>
              <a:gd name="connsiteY38" fmla="*/ 1466813 h 2466524"/>
              <a:gd name="connsiteX39" fmla="*/ 131065 w 2082887"/>
              <a:gd name="connsiteY39" fmla="*/ 1277693 h 2466524"/>
              <a:gd name="connsiteX40" fmla="*/ 205885 w 2082887"/>
              <a:gd name="connsiteY40" fmla="*/ 1127502 h 2466524"/>
              <a:gd name="connsiteX41" fmla="*/ 259998 w 2082887"/>
              <a:gd name="connsiteY41" fmla="*/ 995533 h 2466524"/>
              <a:gd name="connsiteX42" fmla="*/ 312454 w 2082887"/>
              <a:gd name="connsiteY42" fmla="*/ 901663 h 2466524"/>
              <a:gd name="connsiteX43" fmla="*/ 345033 w 2082887"/>
              <a:gd name="connsiteY43" fmla="*/ 847550 h 2466524"/>
              <a:gd name="connsiteX44" fmla="*/ 426202 w 2082887"/>
              <a:gd name="connsiteY44" fmla="*/ 787087 h 2466524"/>
              <a:gd name="connsiteX45" fmla="*/ 491359 w 2082887"/>
              <a:gd name="connsiteY45" fmla="*/ 740152 h 2466524"/>
              <a:gd name="connsiteX46" fmla="*/ 557344 w 2082887"/>
              <a:gd name="connsiteY46" fmla="*/ 688524 h 2466524"/>
              <a:gd name="connsiteX47" fmla="*/ 610628 w 2082887"/>
              <a:gd name="connsiteY47" fmla="*/ 648767 h 2466524"/>
              <a:gd name="connsiteX48" fmla="*/ 649557 w 2082887"/>
              <a:gd name="connsiteY48" fmla="*/ 595483 h 2466524"/>
              <a:gd name="connsiteX49" fmla="*/ 763304 w 2082887"/>
              <a:gd name="connsiteY49" fmla="*/ 496091 h 2466524"/>
              <a:gd name="connsiteX50" fmla="*/ 861039 w 2082887"/>
              <a:gd name="connsiteY50" fmla="*/ 443635 h 2466524"/>
              <a:gd name="connsiteX51" fmla="*/ 995494 w 2082887"/>
              <a:gd name="connsiteY51" fmla="*/ 339550 h 2466524"/>
              <a:gd name="connsiteX52" fmla="*/ 1114763 w 2082887"/>
              <a:gd name="connsiteY52" fmla="*/ 299793 h 2466524"/>
              <a:gd name="connsiteX53" fmla="*/ 1234033 w 2082887"/>
              <a:gd name="connsiteY53" fmla="*/ 252030 h 2466524"/>
              <a:gd name="connsiteX54" fmla="*/ 1353302 w 2082887"/>
              <a:gd name="connsiteY54" fmla="*/ 193224 h 2466524"/>
              <a:gd name="connsiteX55" fmla="*/ 1478922 w 2082887"/>
              <a:gd name="connsiteY55" fmla="*/ 139111 h 2466524"/>
              <a:gd name="connsiteX56" fmla="*/ 1564785 w 2082887"/>
              <a:gd name="connsiteY56" fmla="*/ 106533 h 2466524"/>
              <a:gd name="connsiteX57" fmla="*/ 1651476 w 2082887"/>
              <a:gd name="connsiteY57" fmla="*/ 61254 h 2466524"/>
              <a:gd name="connsiteX58" fmla="*/ 1727124 w 2082887"/>
              <a:gd name="connsiteY58" fmla="*/ 47450 h 2466524"/>
              <a:gd name="connsiteX59" fmla="*/ 1784274 w 2082887"/>
              <a:gd name="connsiteY59" fmla="*/ 2448 h 2466524"/>
              <a:gd name="connsiteX60" fmla="*/ 2029163 w 2082887"/>
              <a:gd name="connsiteY60" fmla="*/ 1620 h 2466524"/>
              <a:gd name="connsiteX0" fmla="*/ 2029163 w 2082887"/>
              <a:gd name="connsiteY0" fmla="*/ 1620 h 2504624"/>
              <a:gd name="connsiteX1" fmla="*/ 2029163 w 2082887"/>
              <a:gd name="connsiteY1" fmla="*/ 1620 h 2504624"/>
              <a:gd name="connsiteX2" fmla="*/ 2082724 w 2082887"/>
              <a:gd name="connsiteY2" fmla="*/ 72850 h 2504624"/>
              <a:gd name="connsiteX3" fmla="*/ 2009285 w 2082887"/>
              <a:gd name="connsiteY3" fmla="*/ 260037 h 2504624"/>
              <a:gd name="connsiteX4" fmla="*/ 1989407 w 2082887"/>
              <a:gd name="connsiteY4" fmla="*/ 339550 h 2504624"/>
              <a:gd name="connsiteX5" fmla="*/ 1909894 w 2082887"/>
              <a:gd name="connsiteY5" fmla="*/ 458820 h 2504624"/>
              <a:gd name="connsiteX6" fmla="*/ 1870137 w 2082887"/>
              <a:gd name="connsiteY6" fmla="*/ 995533 h 2504624"/>
              <a:gd name="connsiteX7" fmla="*/ 1830381 w 2082887"/>
              <a:gd name="connsiteY7" fmla="*/ 1094924 h 2504624"/>
              <a:gd name="connsiteX8" fmla="*/ 1810502 w 2082887"/>
              <a:gd name="connsiteY8" fmla="*/ 1214193 h 2504624"/>
              <a:gd name="connsiteX9" fmla="*/ 1765224 w 2082887"/>
              <a:gd name="connsiteY9" fmla="*/ 1393098 h 2504624"/>
              <a:gd name="connsiteX10" fmla="*/ 1750867 w 2082887"/>
              <a:gd name="connsiteY10" fmla="*/ 1532246 h 2504624"/>
              <a:gd name="connsiteX11" fmla="*/ 1691233 w 2082887"/>
              <a:gd name="connsiteY11" fmla="*/ 1552124 h 2504624"/>
              <a:gd name="connsiteX12" fmla="*/ 1571963 w 2082887"/>
              <a:gd name="connsiteY12" fmla="*/ 1611759 h 2504624"/>
              <a:gd name="connsiteX13" fmla="*/ 1472572 w 2082887"/>
              <a:gd name="connsiteY13" fmla="*/ 1711150 h 2504624"/>
              <a:gd name="connsiteX14" fmla="*/ 1432815 w 2082887"/>
              <a:gd name="connsiteY14" fmla="*/ 1770785 h 2504624"/>
              <a:gd name="connsiteX15" fmla="*/ 1313546 w 2082887"/>
              <a:gd name="connsiteY15" fmla="*/ 1850298 h 2504624"/>
              <a:gd name="connsiteX16" fmla="*/ 1273789 w 2082887"/>
              <a:gd name="connsiteY16" fmla="*/ 1909933 h 2504624"/>
              <a:gd name="connsiteX17" fmla="*/ 1214154 w 2082887"/>
              <a:gd name="connsiteY17" fmla="*/ 1949689 h 2504624"/>
              <a:gd name="connsiteX18" fmla="*/ 1174398 w 2082887"/>
              <a:gd name="connsiteY18" fmla="*/ 2068959 h 2504624"/>
              <a:gd name="connsiteX19" fmla="*/ 1094885 w 2082887"/>
              <a:gd name="connsiteY19" fmla="*/ 2108715 h 2504624"/>
              <a:gd name="connsiteX20" fmla="*/ 975615 w 2082887"/>
              <a:gd name="connsiteY20" fmla="*/ 2188228 h 2504624"/>
              <a:gd name="connsiteX21" fmla="*/ 955737 w 2082887"/>
              <a:gd name="connsiteY21" fmla="*/ 2247863 h 2504624"/>
              <a:gd name="connsiteX22" fmla="*/ 935859 w 2082887"/>
              <a:gd name="connsiteY22" fmla="*/ 2426767 h 2504624"/>
              <a:gd name="connsiteX23" fmla="*/ 876224 w 2082887"/>
              <a:gd name="connsiteY23" fmla="*/ 2446646 h 2504624"/>
              <a:gd name="connsiteX24" fmla="*/ 796711 w 2082887"/>
              <a:gd name="connsiteY24" fmla="*/ 2466524 h 2504624"/>
              <a:gd name="connsiteX25" fmla="*/ 677441 w 2082887"/>
              <a:gd name="connsiteY25" fmla="*/ 2446646 h 2504624"/>
              <a:gd name="connsiteX26" fmla="*/ 611457 w 2082887"/>
              <a:gd name="connsiteY26" fmla="*/ 2504624 h 2504624"/>
              <a:gd name="connsiteX27" fmla="*/ 357733 w 2082887"/>
              <a:gd name="connsiteY27" fmla="*/ 2446646 h 2504624"/>
              <a:gd name="connsiteX28" fmla="*/ 339511 w 2082887"/>
              <a:gd name="connsiteY28" fmla="*/ 2387011 h 2504624"/>
              <a:gd name="connsiteX29" fmla="*/ 419024 w 2082887"/>
              <a:gd name="connsiteY29" fmla="*/ 2367133 h 2504624"/>
              <a:gd name="connsiteX30" fmla="*/ 478659 w 2082887"/>
              <a:gd name="connsiteY30" fmla="*/ 2347254 h 2504624"/>
              <a:gd name="connsiteX31" fmla="*/ 476175 w 2082887"/>
              <a:gd name="connsiteY31" fmla="*/ 2308050 h 2504624"/>
              <a:gd name="connsiteX32" fmla="*/ 299754 w 2082887"/>
              <a:gd name="connsiteY32" fmla="*/ 2286791 h 2504624"/>
              <a:gd name="connsiteX33" fmla="*/ 160607 w 2082887"/>
              <a:gd name="connsiteY33" fmla="*/ 2227985 h 2504624"/>
              <a:gd name="connsiteX34" fmla="*/ 120850 w 2082887"/>
              <a:gd name="connsiteY34" fmla="*/ 2168350 h 2504624"/>
              <a:gd name="connsiteX35" fmla="*/ 61215 w 2082887"/>
              <a:gd name="connsiteY35" fmla="*/ 2049080 h 2504624"/>
              <a:gd name="connsiteX36" fmla="*/ 21459 w 2082887"/>
              <a:gd name="connsiteY36" fmla="*/ 1929811 h 2504624"/>
              <a:gd name="connsiteX37" fmla="*/ 1581 w 2082887"/>
              <a:gd name="connsiteY37" fmla="*/ 1870176 h 2504624"/>
              <a:gd name="connsiteX38" fmla="*/ 65909 w 2082887"/>
              <a:gd name="connsiteY38" fmla="*/ 1466813 h 2504624"/>
              <a:gd name="connsiteX39" fmla="*/ 131065 w 2082887"/>
              <a:gd name="connsiteY39" fmla="*/ 1277693 h 2504624"/>
              <a:gd name="connsiteX40" fmla="*/ 205885 w 2082887"/>
              <a:gd name="connsiteY40" fmla="*/ 1127502 h 2504624"/>
              <a:gd name="connsiteX41" fmla="*/ 259998 w 2082887"/>
              <a:gd name="connsiteY41" fmla="*/ 995533 h 2504624"/>
              <a:gd name="connsiteX42" fmla="*/ 312454 w 2082887"/>
              <a:gd name="connsiteY42" fmla="*/ 901663 h 2504624"/>
              <a:gd name="connsiteX43" fmla="*/ 345033 w 2082887"/>
              <a:gd name="connsiteY43" fmla="*/ 847550 h 2504624"/>
              <a:gd name="connsiteX44" fmla="*/ 426202 w 2082887"/>
              <a:gd name="connsiteY44" fmla="*/ 787087 h 2504624"/>
              <a:gd name="connsiteX45" fmla="*/ 491359 w 2082887"/>
              <a:gd name="connsiteY45" fmla="*/ 740152 h 2504624"/>
              <a:gd name="connsiteX46" fmla="*/ 557344 w 2082887"/>
              <a:gd name="connsiteY46" fmla="*/ 688524 h 2504624"/>
              <a:gd name="connsiteX47" fmla="*/ 610628 w 2082887"/>
              <a:gd name="connsiteY47" fmla="*/ 648767 h 2504624"/>
              <a:gd name="connsiteX48" fmla="*/ 649557 w 2082887"/>
              <a:gd name="connsiteY48" fmla="*/ 595483 h 2504624"/>
              <a:gd name="connsiteX49" fmla="*/ 763304 w 2082887"/>
              <a:gd name="connsiteY49" fmla="*/ 496091 h 2504624"/>
              <a:gd name="connsiteX50" fmla="*/ 861039 w 2082887"/>
              <a:gd name="connsiteY50" fmla="*/ 443635 h 2504624"/>
              <a:gd name="connsiteX51" fmla="*/ 995494 w 2082887"/>
              <a:gd name="connsiteY51" fmla="*/ 339550 h 2504624"/>
              <a:gd name="connsiteX52" fmla="*/ 1114763 w 2082887"/>
              <a:gd name="connsiteY52" fmla="*/ 299793 h 2504624"/>
              <a:gd name="connsiteX53" fmla="*/ 1234033 w 2082887"/>
              <a:gd name="connsiteY53" fmla="*/ 252030 h 2504624"/>
              <a:gd name="connsiteX54" fmla="*/ 1353302 w 2082887"/>
              <a:gd name="connsiteY54" fmla="*/ 193224 h 2504624"/>
              <a:gd name="connsiteX55" fmla="*/ 1478922 w 2082887"/>
              <a:gd name="connsiteY55" fmla="*/ 139111 h 2504624"/>
              <a:gd name="connsiteX56" fmla="*/ 1564785 w 2082887"/>
              <a:gd name="connsiteY56" fmla="*/ 106533 h 2504624"/>
              <a:gd name="connsiteX57" fmla="*/ 1651476 w 2082887"/>
              <a:gd name="connsiteY57" fmla="*/ 61254 h 2504624"/>
              <a:gd name="connsiteX58" fmla="*/ 1727124 w 2082887"/>
              <a:gd name="connsiteY58" fmla="*/ 47450 h 2504624"/>
              <a:gd name="connsiteX59" fmla="*/ 1784274 w 2082887"/>
              <a:gd name="connsiteY59" fmla="*/ 2448 h 2504624"/>
              <a:gd name="connsiteX60" fmla="*/ 2029163 w 2082887"/>
              <a:gd name="connsiteY60" fmla="*/ 1620 h 2504624"/>
              <a:gd name="connsiteX0" fmla="*/ 2029163 w 2082887"/>
              <a:gd name="connsiteY0" fmla="*/ 1620 h 2504624"/>
              <a:gd name="connsiteX1" fmla="*/ 2029163 w 2082887"/>
              <a:gd name="connsiteY1" fmla="*/ 1620 h 2504624"/>
              <a:gd name="connsiteX2" fmla="*/ 2082724 w 2082887"/>
              <a:gd name="connsiteY2" fmla="*/ 72850 h 2504624"/>
              <a:gd name="connsiteX3" fmla="*/ 2009285 w 2082887"/>
              <a:gd name="connsiteY3" fmla="*/ 260037 h 2504624"/>
              <a:gd name="connsiteX4" fmla="*/ 1989407 w 2082887"/>
              <a:gd name="connsiteY4" fmla="*/ 339550 h 2504624"/>
              <a:gd name="connsiteX5" fmla="*/ 1909894 w 2082887"/>
              <a:gd name="connsiteY5" fmla="*/ 458820 h 2504624"/>
              <a:gd name="connsiteX6" fmla="*/ 1870137 w 2082887"/>
              <a:gd name="connsiteY6" fmla="*/ 995533 h 2504624"/>
              <a:gd name="connsiteX7" fmla="*/ 1830381 w 2082887"/>
              <a:gd name="connsiteY7" fmla="*/ 1094924 h 2504624"/>
              <a:gd name="connsiteX8" fmla="*/ 1810502 w 2082887"/>
              <a:gd name="connsiteY8" fmla="*/ 1214193 h 2504624"/>
              <a:gd name="connsiteX9" fmla="*/ 1765224 w 2082887"/>
              <a:gd name="connsiteY9" fmla="*/ 1393098 h 2504624"/>
              <a:gd name="connsiteX10" fmla="*/ 1750867 w 2082887"/>
              <a:gd name="connsiteY10" fmla="*/ 1532246 h 2504624"/>
              <a:gd name="connsiteX11" fmla="*/ 1691233 w 2082887"/>
              <a:gd name="connsiteY11" fmla="*/ 1552124 h 2504624"/>
              <a:gd name="connsiteX12" fmla="*/ 1571963 w 2082887"/>
              <a:gd name="connsiteY12" fmla="*/ 1611759 h 2504624"/>
              <a:gd name="connsiteX13" fmla="*/ 1472572 w 2082887"/>
              <a:gd name="connsiteY13" fmla="*/ 1711150 h 2504624"/>
              <a:gd name="connsiteX14" fmla="*/ 1432815 w 2082887"/>
              <a:gd name="connsiteY14" fmla="*/ 1770785 h 2504624"/>
              <a:gd name="connsiteX15" fmla="*/ 1313546 w 2082887"/>
              <a:gd name="connsiteY15" fmla="*/ 1850298 h 2504624"/>
              <a:gd name="connsiteX16" fmla="*/ 1273789 w 2082887"/>
              <a:gd name="connsiteY16" fmla="*/ 1909933 h 2504624"/>
              <a:gd name="connsiteX17" fmla="*/ 1214154 w 2082887"/>
              <a:gd name="connsiteY17" fmla="*/ 1949689 h 2504624"/>
              <a:gd name="connsiteX18" fmla="*/ 1174398 w 2082887"/>
              <a:gd name="connsiteY18" fmla="*/ 2068959 h 2504624"/>
              <a:gd name="connsiteX19" fmla="*/ 1094885 w 2082887"/>
              <a:gd name="connsiteY19" fmla="*/ 2108715 h 2504624"/>
              <a:gd name="connsiteX20" fmla="*/ 975615 w 2082887"/>
              <a:gd name="connsiteY20" fmla="*/ 2188228 h 2504624"/>
              <a:gd name="connsiteX21" fmla="*/ 955737 w 2082887"/>
              <a:gd name="connsiteY21" fmla="*/ 2247863 h 2504624"/>
              <a:gd name="connsiteX22" fmla="*/ 935859 w 2082887"/>
              <a:gd name="connsiteY22" fmla="*/ 2426767 h 2504624"/>
              <a:gd name="connsiteX23" fmla="*/ 876224 w 2082887"/>
              <a:gd name="connsiteY23" fmla="*/ 2446646 h 2504624"/>
              <a:gd name="connsiteX24" fmla="*/ 796711 w 2082887"/>
              <a:gd name="connsiteY24" fmla="*/ 2466524 h 2504624"/>
              <a:gd name="connsiteX25" fmla="*/ 677441 w 2082887"/>
              <a:gd name="connsiteY25" fmla="*/ 2446646 h 2504624"/>
              <a:gd name="connsiteX26" fmla="*/ 611457 w 2082887"/>
              <a:gd name="connsiteY26" fmla="*/ 2504624 h 2504624"/>
              <a:gd name="connsiteX27" fmla="*/ 357733 w 2082887"/>
              <a:gd name="connsiteY27" fmla="*/ 2446646 h 2504624"/>
              <a:gd name="connsiteX28" fmla="*/ 339511 w 2082887"/>
              <a:gd name="connsiteY28" fmla="*/ 2387011 h 2504624"/>
              <a:gd name="connsiteX29" fmla="*/ 419024 w 2082887"/>
              <a:gd name="connsiteY29" fmla="*/ 2367133 h 2504624"/>
              <a:gd name="connsiteX30" fmla="*/ 478659 w 2082887"/>
              <a:gd name="connsiteY30" fmla="*/ 2347254 h 2504624"/>
              <a:gd name="connsiteX31" fmla="*/ 476175 w 2082887"/>
              <a:gd name="connsiteY31" fmla="*/ 2308050 h 2504624"/>
              <a:gd name="connsiteX32" fmla="*/ 299754 w 2082887"/>
              <a:gd name="connsiteY32" fmla="*/ 2286791 h 2504624"/>
              <a:gd name="connsiteX33" fmla="*/ 160607 w 2082887"/>
              <a:gd name="connsiteY33" fmla="*/ 2227985 h 2504624"/>
              <a:gd name="connsiteX34" fmla="*/ 120850 w 2082887"/>
              <a:gd name="connsiteY34" fmla="*/ 2168350 h 2504624"/>
              <a:gd name="connsiteX35" fmla="*/ 61215 w 2082887"/>
              <a:gd name="connsiteY35" fmla="*/ 2049080 h 2504624"/>
              <a:gd name="connsiteX36" fmla="*/ 21459 w 2082887"/>
              <a:gd name="connsiteY36" fmla="*/ 1929811 h 2504624"/>
              <a:gd name="connsiteX37" fmla="*/ 1581 w 2082887"/>
              <a:gd name="connsiteY37" fmla="*/ 1870176 h 2504624"/>
              <a:gd name="connsiteX38" fmla="*/ 65909 w 2082887"/>
              <a:gd name="connsiteY38" fmla="*/ 1466813 h 2504624"/>
              <a:gd name="connsiteX39" fmla="*/ 131065 w 2082887"/>
              <a:gd name="connsiteY39" fmla="*/ 1277693 h 2504624"/>
              <a:gd name="connsiteX40" fmla="*/ 205885 w 2082887"/>
              <a:gd name="connsiteY40" fmla="*/ 1127502 h 2504624"/>
              <a:gd name="connsiteX41" fmla="*/ 259998 w 2082887"/>
              <a:gd name="connsiteY41" fmla="*/ 995533 h 2504624"/>
              <a:gd name="connsiteX42" fmla="*/ 312454 w 2082887"/>
              <a:gd name="connsiteY42" fmla="*/ 901663 h 2504624"/>
              <a:gd name="connsiteX43" fmla="*/ 345033 w 2082887"/>
              <a:gd name="connsiteY43" fmla="*/ 847550 h 2504624"/>
              <a:gd name="connsiteX44" fmla="*/ 426202 w 2082887"/>
              <a:gd name="connsiteY44" fmla="*/ 787087 h 2504624"/>
              <a:gd name="connsiteX45" fmla="*/ 491359 w 2082887"/>
              <a:gd name="connsiteY45" fmla="*/ 740152 h 2504624"/>
              <a:gd name="connsiteX46" fmla="*/ 557344 w 2082887"/>
              <a:gd name="connsiteY46" fmla="*/ 688524 h 2504624"/>
              <a:gd name="connsiteX47" fmla="*/ 610628 w 2082887"/>
              <a:gd name="connsiteY47" fmla="*/ 648767 h 2504624"/>
              <a:gd name="connsiteX48" fmla="*/ 649557 w 2082887"/>
              <a:gd name="connsiteY48" fmla="*/ 595483 h 2504624"/>
              <a:gd name="connsiteX49" fmla="*/ 763304 w 2082887"/>
              <a:gd name="connsiteY49" fmla="*/ 496091 h 2504624"/>
              <a:gd name="connsiteX50" fmla="*/ 861039 w 2082887"/>
              <a:gd name="connsiteY50" fmla="*/ 443635 h 2504624"/>
              <a:gd name="connsiteX51" fmla="*/ 995494 w 2082887"/>
              <a:gd name="connsiteY51" fmla="*/ 339550 h 2504624"/>
              <a:gd name="connsiteX52" fmla="*/ 1114763 w 2082887"/>
              <a:gd name="connsiteY52" fmla="*/ 299793 h 2504624"/>
              <a:gd name="connsiteX53" fmla="*/ 1234033 w 2082887"/>
              <a:gd name="connsiteY53" fmla="*/ 252030 h 2504624"/>
              <a:gd name="connsiteX54" fmla="*/ 1353302 w 2082887"/>
              <a:gd name="connsiteY54" fmla="*/ 193224 h 2504624"/>
              <a:gd name="connsiteX55" fmla="*/ 1478922 w 2082887"/>
              <a:gd name="connsiteY55" fmla="*/ 139111 h 2504624"/>
              <a:gd name="connsiteX56" fmla="*/ 1564785 w 2082887"/>
              <a:gd name="connsiteY56" fmla="*/ 106533 h 2504624"/>
              <a:gd name="connsiteX57" fmla="*/ 1651476 w 2082887"/>
              <a:gd name="connsiteY57" fmla="*/ 61254 h 2504624"/>
              <a:gd name="connsiteX58" fmla="*/ 1727124 w 2082887"/>
              <a:gd name="connsiteY58" fmla="*/ 47450 h 2504624"/>
              <a:gd name="connsiteX59" fmla="*/ 1784274 w 2082887"/>
              <a:gd name="connsiteY59" fmla="*/ 2448 h 2504624"/>
              <a:gd name="connsiteX60" fmla="*/ 2029163 w 2082887"/>
              <a:gd name="connsiteY60" fmla="*/ 1620 h 2504624"/>
              <a:gd name="connsiteX0" fmla="*/ 2029163 w 2082887"/>
              <a:gd name="connsiteY0" fmla="*/ 1620 h 2504624"/>
              <a:gd name="connsiteX1" fmla="*/ 2029163 w 2082887"/>
              <a:gd name="connsiteY1" fmla="*/ 1620 h 2504624"/>
              <a:gd name="connsiteX2" fmla="*/ 2082724 w 2082887"/>
              <a:gd name="connsiteY2" fmla="*/ 72850 h 2504624"/>
              <a:gd name="connsiteX3" fmla="*/ 2009285 w 2082887"/>
              <a:gd name="connsiteY3" fmla="*/ 260037 h 2504624"/>
              <a:gd name="connsiteX4" fmla="*/ 1989407 w 2082887"/>
              <a:gd name="connsiteY4" fmla="*/ 339550 h 2504624"/>
              <a:gd name="connsiteX5" fmla="*/ 1909894 w 2082887"/>
              <a:gd name="connsiteY5" fmla="*/ 458820 h 2504624"/>
              <a:gd name="connsiteX6" fmla="*/ 1870137 w 2082887"/>
              <a:gd name="connsiteY6" fmla="*/ 995533 h 2504624"/>
              <a:gd name="connsiteX7" fmla="*/ 1830381 w 2082887"/>
              <a:gd name="connsiteY7" fmla="*/ 1094924 h 2504624"/>
              <a:gd name="connsiteX8" fmla="*/ 1810502 w 2082887"/>
              <a:gd name="connsiteY8" fmla="*/ 1214193 h 2504624"/>
              <a:gd name="connsiteX9" fmla="*/ 1765224 w 2082887"/>
              <a:gd name="connsiteY9" fmla="*/ 1393098 h 2504624"/>
              <a:gd name="connsiteX10" fmla="*/ 1750867 w 2082887"/>
              <a:gd name="connsiteY10" fmla="*/ 1532246 h 2504624"/>
              <a:gd name="connsiteX11" fmla="*/ 1691233 w 2082887"/>
              <a:gd name="connsiteY11" fmla="*/ 1552124 h 2504624"/>
              <a:gd name="connsiteX12" fmla="*/ 1571963 w 2082887"/>
              <a:gd name="connsiteY12" fmla="*/ 1611759 h 2504624"/>
              <a:gd name="connsiteX13" fmla="*/ 1472572 w 2082887"/>
              <a:gd name="connsiteY13" fmla="*/ 1711150 h 2504624"/>
              <a:gd name="connsiteX14" fmla="*/ 1432815 w 2082887"/>
              <a:gd name="connsiteY14" fmla="*/ 1770785 h 2504624"/>
              <a:gd name="connsiteX15" fmla="*/ 1313546 w 2082887"/>
              <a:gd name="connsiteY15" fmla="*/ 1850298 h 2504624"/>
              <a:gd name="connsiteX16" fmla="*/ 1273789 w 2082887"/>
              <a:gd name="connsiteY16" fmla="*/ 1909933 h 2504624"/>
              <a:gd name="connsiteX17" fmla="*/ 1214154 w 2082887"/>
              <a:gd name="connsiteY17" fmla="*/ 1949689 h 2504624"/>
              <a:gd name="connsiteX18" fmla="*/ 1174398 w 2082887"/>
              <a:gd name="connsiteY18" fmla="*/ 2068959 h 2504624"/>
              <a:gd name="connsiteX19" fmla="*/ 1094885 w 2082887"/>
              <a:gd name="connsiteY19" fmla="*/ 2108715 h 2504624"/>
              <a:gd name="connsiteX20" fmla="*/ 975615 w 2082887"/>
              <a:gd name="connsiteY20" fmla="*/ 2188228 h 2504624"/>
              <a:gd name="connsiteX21" fmla="*/ 955737 w 2082887"/>
              <a:gd name="connsiteY21" fmla="*/ 2247863 h 2504624"/>
              <a:gd name="connsiteX22" fmla="*/ 935859 w 2082887"/>
              <a:gd name="connsiteY22" fmla="*/ 2426767 h 2504624"/>
              <a:gd name="connsiteX23" fmla="*/ 876224 w 2082887"/>
              <a:gd name="connsiteY23" fmla="*/ 2446646 h 2504624"/>
              <a:gd name="connsiteX24" fmla="*/ 796711 w 2082887"/>
              <a:gd name="connsiteY24" fmla="*/ 2466524 h 2504624"/>
              <a:gd name="connsiteX25" fmla="*/ 677441 w 2082887"/>
              <a:gd name="connsiteY25" fmla="*/ 2446646 h 2504624"/>
              <a:gd name="connsiteX26" fmla="*/ 611457 w 2082887"/>
              <a:gd name="connsiteY26" fmla="*/ 2504624 h 2504624"/>
              <a:gd name="connsiteX27" fmla="*/ 357733 w 2082887"/>
              <a:gd name="connsiteY27" fmla="*/ 2446646 h 2504624"/>
              <a:gd name="connsiteX28" fmla="*/ 339511 w 2082887"/>
              <a:gd name="connsiteY28" fmla="*/ 2387011 h 2504624"/>
              <a:gd name="connsiteX29" fmla="*/ 419024 w 2082887"/>
              <a:gd name="connsiteY29" fmla="*/ 2367133 h 2504624"/>
              <a:gd name="connsiteX30" fmla="*/ 478659 w 2082887"/>
              <a:gd name="connsiteY30" fmla="*/ 2347254 h 2504624"/>
              <a:gd name="connsiteX31" fmla="*/ 476175 w 2082887"/>
              <a:gd name="connsiteY31" fmla="*/ 2308050 h 2504624"/>
              <a:gd name="connsiteX32" fmla="*/ 299754 w 2082887"/>
              <a:gd name="connsiteY32" fmla="*/ 2286791 h 2504624"/>
              <a:gd name="connsiteX33" fmla="*/ 160607 w 2082887"/>
              <a:gd name="connsiteY33" fmla="*/ 2227985 h 2504624"/>
              <a:gd name="connsiteX34" fmla="*/ 120850 w 2082887"/>
              <a:gd name="connsiteY34" fmla="*/ 2168350 h 2504624"/>
              <a:gd name="connsiteX35" fmla="*/ 61215 w 2082887"/>
              <a:gd name="connsiteY35" fmla="*/ 2049080 h 2504624"/>
              <a:gd name="connsiteX36" fmla="*/ 21459 w 2082887"/>
              <a:gd name="connsiteY36" fmla="*/ 1929811 h 2504624"/>
              <a:gd name="connsiteX37" fmla="*/ 1581 w 2082887"/>
              <a:gd name="connsiteY37" fmla="*/ 1870176 h 2504624"/>
              <a:gd name="connsiteX38" fmla="*/ 65909 w 2082887"/>
              <a:gd name="connsiteY38" fmla="*/ 1466813 h 2504624"/>
              <a:gd name="connsiteX39" fmla="*/ 131065 w 2082887"/>
              <a:gd name="connsiteY39" fmla="*/ 1277693 h 2504624"/>
              <a:gd name="connsiteX40" fmla="*/ 205885 w 2082887"/>
              <a:gd name="connsiteY40" fmla="*/ 1127502 h 2504624"/>
              <a:gd name="connsiteX41" fmla="*/ 259998 w 2082887"/>
              <a:gd name="connsiteY41" fmla="*/ 995533 h 2504624"/>
              <a:gd name="connsiteX42" fmla="*/ 312454 w 2082887"/>
              <a:gd name="connsiteY42" fmla="*/ 901663 h 2504624"/>
              <a:gd name="connsiteX43" fmla="*/ 345033 w 2082887"/>
              <a:gd name="connsiteY43" fmla="*/ 847550 h 2504624"/>
              <a:gd name="connsiteX44" fmla="*/ 426202 w 2082887"/>
              <a:gd name="connsiteY44" fmla="*/ 787087 h 2504624"/>
              <a:gd name="connsiteX45" fmla="*/ 491359 w 2082887"/>
              <a:gd name="connsiteY45" fmla="*/ 740152 h 2504624"/>
              <a:gd name="connsiteX46" fmla="*/ 557344 w 2082887"/>
              <a:gd name="connsiteY46" fmla="*/ 688524 h 2504624"/>
              <a:gd name="connsiteX47" fmla="*/ 610628 w 2082887"/>
              <a:gd name="connsiteY47" fmla="*/ 648767 h 2504624"/>
              <a:gd name="connsiteX48" fmla="*/ 649557 w 2082887"/>
              <a:gd name="connsiteY48" fmla="*/ 595483 h 2504624"/>
              <a:gd name="connsiteX49" fmla="*/ 763304 w 2082887"/>
              <a:gd name="connsiteY49" fmla="*/ 496091 h 2504624"/>
              <a:gd name="connsiteX50" fmla="*/ 861039 w 2082887"/>
              <a:gd name="connsiteY50" fmla="*/ 443635 h 2504624"/>
              <a:gd name="connsiteX51" fmla="*/ 995494 w 2082887"/>
              <a:gd name="connsiteY51" fmla="*/ 339550 h 2504624"/>
              <a:gd name="connsiteX52" fmla="*/ 1114763 w 2082887"/>
              <a:gd name="connsiteY52" fmla="*/ 299793 h 2504624"/>
              <a:gd name="connsiteX53" fmla="*/ 1234033 w 2082887"/>
              <a:gd name="connsiteY53" fmla="*/ 252030 h 2504624"/>
              <a:gd name="connsiteX54" fmla="*/ 1353302 w 2082887"/>
              <a:gd name="connsiteY54" fmla="*/ 193224 h 2504624"/>
              <a:gd name="connsiteX55" fmla="*/ 1478922 w 2082887"/>
              <a:gd name="connsiteY55" fmla="*/ 139111 h 2504624"/>
              <a:gd name="connsiteX56" fmla="*/ 1564785 w 2082887"/>
              <a:gd name="connsiteY56" fmla="*/ 106533 h 2504624"/>
              <a:gd name="connsiteX57" fmla="*/ 1651476 w 2082887"/>
              <a:gd name="connsiteY57" fmla="*/ 61254 h 2504624"/>
              <a:gd name="connsiteX58" fmla="*/ 1727124 w 2082887"/>
              <a:gd name="connsiteY58" fmla="*/ 47450 h 2504624"/>
              <a:gd name="connsiteX59" fmla="*/ 1784274 w 2082887"/>
              <a:gd name="connsiteY59" fmla="*/ 2448 h 2504624"/>
              <a:gd name="connsiteX60" fmla="*/ 2029163 w 2082887"/>
              <a:gd name="connsiteY60" fmla="*/ 1620 h 2504624"/>
              <a:gd name="connsiteX0" fmla="*/ 2029163 w 2082887"/>
              <a:gd name="connsiteY0" fmla="*/ 1620 h 2506672"/>
              <a:gd name="connsiteX1" fmla="*/ 2029163 w 2082887"/>
              <a:gd name="connsiteY1" fmla="*/ 1620 h 2506672"/>
              <a:gd name="connsiteX2" fmla="*/ 2082724 w 2082887"/>
              <a:gd name="connsiteY2" fmla="*/ 72850 h 2506672"/>
              <a:gd name="connsiteX3" fmla="*/ 2009285 w 2082887"/>
              <a:gd name="connsiteY3" fmla="*/ 260037 h 2506672"/>
              <a:gd name="connsiteX4" fmla="*/ 1989407 w 2082887"/>
              <a:gd name="connsiteY4" fmla="*/ 339550 h 2506672"/>
              <a:gd name="connsiteX5" fmla="*/ 1909894 w 2082887"/>
              <a:gd name="connsiteY5" fmla="*/ 458820 h 2506672"/>
              <a:gd name="connsiteX6" fmla="*/ 1870137 w 2082887"/>
              <a:gd name="connsiteY6" fmla="*/ 995533 h 2506672"/>
              <a:gd name="connsiteX7" fmla="*/ 1830381 w 2082887"/>
              <a:gd name="connsiteY7" fmla="*/ 1094924 h 2506672"/>
              <a:gd name="connsiteX8" fmla="*/ 1810502 w 2082887"/>
              <a:gd name="connsiteY8" fmla="*/ 1214193 h 2506672"/>
              <a:gd name="connsiteX9" fmla="*/ 1765224 w 2082887"/>
              <a:gd name="connsiteY9" fmla="*/ 1393098 h 2506672"/>
              <a:gd name="connsiteX10" fmla="*/ 1750867 w 2082887"/>
              <a:gd name="connsiteY10" fmla="*/ 1532246 h 2506672"/>
              <a:gd name="connsiteX11" fmla="*/ 1691233 w 2082887"/>
              <a:gd name="connsiteY11" fmla="*/ 1552124 h 2506672"/>
              <a:gd name="connsiteX12" fmla="*/ 1571963 w 2082887"/>
              <a:gd name="connsiteY12" fmla="*/ 1611759 h 2506672"/>
              <a:gd name="connsiteX13" fmla="*/ 1472572 w 2082887"/>
              <a:gd name="connsiteY13" fmla="*/ 1711150 h 2506672"/>
              <a:gd name="connsiteX14" fmla="*/ 1432815 w 2082887"/>
              <a:gd name="connsiteY14" fmla="*/ 1770785 h 2506672"/>
              <a:gd name="connsiteX15" fmla="*/ 1313546 w 2082887"/>
              <a:gd name="connsiteY15" fmla="*/ 1850298 h 2506672"/>
              <a:gd name="connsiteX16" fmla="*/ 1273789 w 2082887"/>
              <a:gd name="connsiteY16" fmla="*/ 1909933 h 2506672"/>
              <a:gd name="connsiteX17" fmla="*/ 1214154 w 2082887"/>
              <a:gd name="connsiteY17" fmla="*/ 1949689 h 2506672"/>
              <a:gd name="connsiteX18" fmla="*/ 1174398 w 2082887"/>
              <a:gd name="connsiteY18" fmla="*/ 2068959 h 2506672"/>
              <a:gd name="connsiteX19" fmla="*/ 1094885 w 2082887"/>
              <a:gd name="connsiteY19" fmla="*/ 2108715 h 2506672"/>
              <a:gd name="connsiteX20" fmla="*/ 975615 w 2082887"/>
              <a:gd name="connsiteY20" fmla="*/ 2188228 h 2506672"/>
              <a:gd name="connsiteX21" fmla="*/ 955737 w 2082887"/>
              <a:gd name="connsiteY21" fmla="*/ 2247863 h 2506672"/>
              <a:gd name="connsiteX22" fmla="*/ 935859 w 2082887"/>
              <a:gd name="connsiteY22" fmla="*/ 2426767 h 2506672"/>
              <a:gd name="connsiteX23" fmla="*/ 876224 w 2082887"/>
              <a:gd name="connsiteY23" fmla="*/ 2446646 h 2506672"/>
              <a:gd name="connsiteX24" fmla="*/ 796711 w 2082887"/>
              <a:gd name="connsiteY24" fmla="*/ 2466524 h 2506672"/>
              <a:gd name="connsiteX25" fmla="*/ 709191 w 2082887"/>
              <a:gd name="connsiteY25" fmla="*/ 2491096 h 2506672"/>
              <a:gd name="connsiteX26" fmla="*/ 611457 w 2082887"/>
              <a:gd name="connsiteY26" fmla="*/ 2504624 h 2506672"/>
              <a:gd name="connsiteX27" fmla="*/ 357733 w 2082887"/>
              <a:gd name="connsiteY27" fmla="*/ 2446646 h 2506672"/>
              <a:gd name="connsiteX28" fmla="*/ 339511 w 2082887"/>
              <a:gd name="connsiteY28" fmla="*/ 2387011 h 2506672"/>
              <a:gd name="connsiteX29" fmla="*/ 419024 w 2082887"/>
              <a:gd name="connsiteY29" fmla="*/ 2367133 h 2506672"/>
              <a:gd name="connsiteX30" fmla="*/ 478659 w 2082887"/>
              <a:gd name="connsiteY30" fmla="*/ 2347254 h 2506672"/>
              <a:gd name="connsiteX31" fmla="*/ 476175 w 2082887"/>
              <a:gd name="connsiteY31" fmla="*/ 2308050 h 2506672"/>
              <a:gd name="connsiteX32" fmla="*/ 299754 w 2082887"/>
              <a:gd name="connsiteY32" fmla="*/ 2286791 h 2506672"/>
              <a:gd name="connsiteX33" fmla="*/ 160607 w 2082887"/>
              <a:gd name="connsiteY33" fmla="*/ 2227985 h 2506672"/>
              <a:gd name="connsiteX34" fmla="*/ 120850 w 2082887"/>
              <a:gd name="connsiteY34" fmla="*/ 2168350 h 2506672"/>
              <a:gd name="connsiteX35" fmla="*/ 61215 w 2082887"/>
              <a:gd name="connsiteY35" fmla="*/ 2049080 h 2506672"/>
              <a:gd name="connsiteX36" fmla="*/ 21459 w 2082887"/>
              <a:gd name="connsiteY36" fmla="*/ 1929811 h 2506672"/>
              <a:gd name="connsiteX37" fmla="*/ 1581 w 2082887"/>
              <a:gd name="connsiteY37" fmla="*/ 1870176 h 2506672"/>
              <a:gd name="connsiteX38" fmla="*/ 65909 w 2082887"/>
              <a:gd name="connsiteY38" fmla="*/ 1466813 h 2506672"/>
              <a:gd name="connsiteX39" fmla="*/ 131065 w 2082887"/>
              <a:gd name="connsiteY39" fmla="*/ 1277693 h 2506672"/>
              <a:gd name="connsiteX40" fmla="*/ 205885 w 2082887"/>
              <a:gd name="connsiteY40" fmla="*/ 1127502 h 2506672"/>
              <a:gd name="connsiteX41" fmla="*/ 259998 w 2082887"/>
              <a:gd name="connsiteY41" fmla="*/ 995533 h 2506672"/>
              <a:gd name="connsiteX42" fmla="*/ 312454 w 2082887"/>
              <a:gd name="connsiteY42" fmla="*/ 901663 h 2506672"/>
              <a:gd name="connsiteX43" fmla="*/ 345033 w 2082887"/>
              <a:gd name="connsiteY43" fmla="*/ 847550 h 2506672"/>
              <a:gd name="connsiteX44" fmla="*/ 426202 w 2082887"/>
              <a:gd name="connsiteY44" fmla="*/ 787087 h 2506672"/>
              <a:gd name="connsiteX45" fmla="*/ 491359 w 2082887"/>
              <a:gd name="connsiteY45" fmla="*/ 740152 h 2506672"/>
              <a:gd name="connsiteX46" fmla="*/ 557344 w 2082887"/>
              <a:gd name="connsiteY46" fmla="*/ 688524 h 2506672"/>
              <a:gd name="connsiteX47" fmla="*/ 610628 w 2082887"/>
              <a:gd name="connsiteY47" fmla="*/ 648767 h 2506672"/>
              <a:gd name="connsiteX48" fmla="*/ 649557 w 2082887"/>
              <a:gd name="connsiteY48" fmla="*/ 595483 h 2506672"/>
              <a:gd name="connsiteX49" fmla="*/ 763304 w 2082887"/>
              <a:gd name="connsiteY49" fmla="*/ 496091 h 2506672"/>
              <a:gd name="connsiteX50" fmla="*/ 861039 w 2082887"/>
              <a:gd name="connsiteY50" fmla="*/ 443635 h 2506672"/>
              <a:gd name="connsiteX51" fmla="*/ 995494 w 2082887"/>
              <a:gd name="connsiteY51" fmla="*/ 339550 h 2506672"/>
              <a:gd name="connsiteX52" fmla="*/ 1114763 w 2082887"/>
              <a:gd name="connsiteY52" fmla="*/ 299793 h 2506672"/>
              <a:gd name="connsiteX53" fmla="*/ 1234033 w 2082887"/>
              <a:gd name="connsiteY53" fmla="*/ 252030 h 2506672"/>
              <a:gd name="connsiteX54" fmla="*/ 1353302 w 2082887"/>
              <a:gd name="connsiteY54" fmla="*/ 193224 h 2506672"/>
              <a:gd name="connsiteX55" fmla="*/ 1478922 w 2082887"/>
              <a:gd name="connsiteY55" fmla="*/ 139111 h 2506672"/>
              <a:gd name="connsiteX56" fmla="*/ 1564785 w 2082887"/>
              <a:gd name="connsiteY56" fmla="*/ 106533 h 2506672"/>
              <a:gd name="connsiteX57" fmla="*/ 1651476 w 2082887"/>
              <a:gd name="connsiteY57" fmla="*/ 61254 h 2506672"/>
              <a:gd name="connsiteX58" fmla="*/ 1727124 w 2082887"/>
              <a:gd name="connsiteY58" fmla="*/ 47450 h 2506672"/>
              <a:gd name="connsiteX59" fmla="*/ 1784274 w 2082887"/>
              <a:gd name="connsiteY59" fmla="*/ 2448 h 2506672"/>
              <a:gd name="connsiteX60" fmla="*/ 2029163 w 2082887"/>
              <a:gd name="connsiteY60" fmla="*/ 1620 h 250667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2572 w 2082887"/>
              <a:gd name="connsiteY13" fmla="*/ 17111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75615 w 2082887"/>
              <a:gd name="connsiteY20" fmla="*/ 2188228 h 2504632"/>
              <a:gd name="connsiteX21" fmla="*/ 955737 w 2082887"/>
              <a:gd name="connsiteY21" fmla="*/ 2247863 h 2504632"/>
              <a:gd name="connsiteX22" fmla="*/ 935859 w 2082887"/>
              <a:gd name="connsiteY22" fmla="*/ 2426767 h 2504632"/>
              <a:gd name="connsiteX23" fmla="*/ 876224 w 2082887"/>
              <a:gd name="connsiteY23" fmla="*/ 2446646 h 2504632"/>
              <a:gd name="connsiteX24" fmla="*/ 796711 w 2082887"/>
              <a:gd name="connsiteY24" fmla="*/ 246652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2572 w 2082887"/>
              <a:gd name="connsiteY13" fmla="*/ 17111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75615 w 2082887"/>
              <a:gd name="connsiteY20" fmla="*/ 2188228 h 2504632"/>
              <a:gd name="connsiteX21" fmla="*/ 955737 w 2082887"/>
              <a:gd name="connsiteY21" fmla="*/ 2247863 h 2504632"/>
              <a:gd name="connsiteX22" fmla="*/ 935859 w 2082887"/>
              <a:gd name="connsiteY22" fmla="*/ 2426767 h 2504632"/>
              <a:gd name="connsiteX23" fmla="*/ 876224 w 2082887"/>
              <a:gd name="connsiteY23" fmla="*/ 24466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2572 w 2082887"/>
              <a:gd name="connsiteY13" fmla="*/ 17111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75615 w 2082887"/>
              <a:gd name="connsiteY20" fmla="*/ 2188228 h 2504632"/>
              <a:gd name="connsiteX21" fmla="*/ 955737 w 2082887"/>
              <a:gd name="connsiteY21" fmla="*/ 2247863 h 2504632"/>
              <a:gd name="connsiteX22" fmla="*/ 935859 w 2082887"/>
              <a:gd name="connsiteY22" fmla="*/ 2426767 h 2504632"/>
              <a:gd name="connsiteX23" fmla="*/ 882574 w 2082887"/>
              <a:gd name="connsiteY23" fmla="*/ 24847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2572 w 2082887"/>
              <a:gd name="connsiteY13" fmla="*/ 17111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75615 w 2082887"/>
              <a:gd name="connsiteY20" fmla="*/ 2188228 h 2504632"/>
              <a:gd name="connsiteX21" fmla="*/ 974787 w 2082887"/>
              <a:gd name="connsiteY21" fmla="*/ 2254213 h 2504632"/>
              <a:gd name="connsiteX22" fmla="*/ 935859 w 2082887"/>
              <a:gd name="connsiteY22" fmla="*/ 2426767 h 2504632"/>
              <a:gd name="connsiteX23" fmla="*/ 882574 w 2082887"/>
              <a:gd name="connsiteY23" fmla="*/ 24847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8922 w 2082887"/>
              <a:gd name="connsiteY13" fmla="*/ 17238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75615 w 2082887"/>
              <a:gd name="connsiteY20" fmla="*/ 2188228 h 2504632"/>
              <a:gd name="connsiteX21" fmla="*/ 974787 w 2082887"/>
              <a:gd name="connsiteY21" fmla="*/ 2254213 h 2504632"/>
              <a:gd name="connsiteX22" fmla="*/ 935859 w 2082887"/>
              <a:gd name="connsiteY22" fmla="*/ 2426767 h 2504632"/>
              <a:gd name="connsiteX23" fmla="*/ 882574 w 2082887"/>
              <a:gd name="connsiteY23" fmla="*/ 24847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09894 w 2082887"/>
              <a:gd name="connsiteY5" fmla="*/ 45882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8922 w 2082887"/>
              <a:gd name="connsiteY13" fmla="*/ 17238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94665 w 2082887"/>
              <a:gd name="connsiteY20" fmla="*/ 2200928 h 2504632"/>
              <a:gd name="connsiteX21" fmla="*/ 974787 w 2082887"/>
              <a:gd name="connsiteY21" fmla="*/ 2254213 h 2504632"/>
              <a:gd name="connsiteX22" fmla="*/ 935859 w 2082887"/>
              <a:gd name="connsiteY22" fmla="*/ 2426767 h 2504632"/>
              <a:gd name="connsiteX23" fmla="*/ 882574 w 2082887"/>
              <a:gd name="connsiteY23" fmla="*/ 24847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163 w 2082887"/>
              <a:gd name="connsiteY0" fmla="*/ 1620 h 2504632"/>
              <a:gd name="connsiteX1" fmla="*/ 2029163 w 2082887"/>
              <a:gd name="connsiteY1" fmla="*/ 1620 h 2504632"/>
              <a:gd name="connsiteX2" fmla="*/ 2082724 w 2082887"/>
              <a:gd name="connsiteY2" fmla="*/ 72850 h 2504632"/>
              <a:gd name="connsiteX3" fmla="*/ 2009285 w 2082887"/>
              <a:gd name="connsiteY3" fmla="*/ 260037 h 2504632"/>
              <a:gd name="connsiteX4" fmla="*/ 1989407 w 2082887"/>
              <a:gd name="connsiteY4" fmla="*/ 339550 h 2504632"/>
              <a:gd name="connsiteX5" fmla="*/ 1928944 w 2082887"/>
              <a:gd name="connsiteY5" fmla="*/ 465170 h 2504632"/>
              <a:gd name="connsiteX6" fmla="*/ 1870137 w 2082887"/>
              <a:gd name="connsiteY6" fmla="*/ 995533 h 2504632"/>
              <a:gd name="connsiteX7" fmla="*/ 1830381 w 2082887"/>
              <a:gd name="connsiteY7" fmla="*/ 1094924 h 2504632"/>
              <a:gd name="connsiteX8" fmla="*/ 1810502 w 2082887"/>
              <a:gd name="connsiteY8" fmla="*/ 1214193 h 2504632"/>
              <a:gd name="connsiteX9" fmla="*/ 1765224 w 2082887"/>
              <a:gd name="connsiteY9" fmla="*/ 1393098 h 2504632"/>
              <a:gd name="connsiteX10" fmla="*/ 1750867 w 2082887"/>
              <a:gd name="connsiteY10" fmla="*/ 1532246 h 2504632"/>
              <a:gd name="connsiteX11" fmla="*/ 1691233 w 2082887"/>
              <a:gd name="connsiteY11" fmla="*/ 1552124 h 2504632"/>
              <a:gd name="connsiteX12" fmla="*/ 1571963 w 2082887"/>
              <a:gd name="connsiteY12" fmla="*/ 1611759 h 2504632"/>
              <a:gd name="connsiteX13" fmla="*/ 1478922 w 2082887"/>
              <a:gd name="connsiteY13" fmla="*/ 1723850 h 2504632"/>
              <a:gd name="connsiteX14" fmla="*/ 1432815 w 2082887"/>
              <a:gd name="connsiteY14" fmla="*/ 1770785 h 2504632"/>
              <a:gd name="connsiteX15" fmla="*/ 1313546 w 2082887"/>
              <a:gd name="connsiteY15" fmla="*/ 1850298 h 2504632"/>
              <a:gd name="connsiteX16" fmla="*/ 1273789 w 2082887"/>
              <a:gd name="connsiteY16" fmla="*/ 1909933 h 2504632"/>
              <a:gd name="connsiteX17" fmla="*/ 1214154 w 2082887"/>
              <a:gd name="connsiteY17" fmla="*/ 1949689 h 2504632"/>
              <a:gd name="connsiteX18" fmla="*/ 1174398 w 2082887"/>
              <a:gd name="connsiteY18" fmla="*/ 2068959 h 2504632"/>
              <a:gd name="connsiteX19" fmla="*/ 1094885 w 2082887"/>
              <a:gd name="connsiteY19" fmla="*/ 2108715 h 2504632"/>
              <a:gd name="connsiteX20" fmla="*/ 994665 w 2082887"/>
              <a:gd name="connsiteY20" fmla="*/ 2200928 h 2504632"/>
              <a:gd name="connsiteX21" fmla="*/ 974787 w 2082887"/>
              <a:gd name="connsiteY21" fmla="*/ 2254213 h 2504632"/>
              <a:gd name="connsiteX22" fmla="*/ 935859 w 2082887"/>
              <a:gd name="connsiteY22" fmla="*/ 2426767 h 2504632"/>
              <a:gd name="connsiteX23" fmla="*/ 882574 w 2082887"/>
              <a:gd name="connsiteY23" fmla="*/ 2484746 h 2504632"/>
              <a:gd name="connsiteX24" fmla="*/ 796711 w 2082887"/>
              <a:gd name="connsiteY24" fmla="*/ 2485574 h 2504632"/>
              <a:gd name="connsiteX25" fmla="*/ 709191 w 2082887"/>
              <a:gd name="connsiteY25" fmla="*/ 2491096 h 2504632"/>
              <a:gd name="connsiteX26" fmla="*/ 611457 w 2082887"/>
              <a:gd name="connsiteY26" fmla="*/ 2504624 h 2504632"/>
              <a:gd name="connsiteX27" fmla="*/ 488875 w 2082887"/>
              <a:gd name="connsiteY27" fmla="*/ 2492200 h 2504632"/>
              <a:gd name="connsiteX28" fmla="*/ 357733 w 2082887"/>
              <a:gd name="connsiteY28" fmla="*/ 2446646 h 2504632"/>
              <a:gd name="connsiteX29" fmla="*/ 339511 w 2082887"/>
              <a:gd name="connsiteY29" fmla="*/ 2387011 h 2504632"/>
              <a:gd name="connsiteX30" fmla="*/ 419024 w 2082887"/>
              <a:gd name="connsiteY30" fmla="*/ 2367133 h 2504632"/>
              <a:gd name="connsiteX31" fmla="*/ 478659 w 2082887"/>
              <a:gd name="connsiteY31" fmla="*/ 2347254 h 2504632"/>
              <a:gd name="connsiteX32" fmla="*/ 476175 w 2082887"/>
              <a:gd name="connsiteY32" fmla="*/ 2308050 h 2504632"/>
              <a:gd name="connsiteX33" fmla="*/ 299754 w 2082887"/>
              <a:gd name="connsiteY33" fmla="*/ 2286791 h 2504632"/>
              <a:gd name="connsiteX34" fmla="*/ 160607 w 2082887"/>
              <a:gd name="connsiteY34" fmla="*/ 2227985 h 2504632"/>
              <a:gd name="connsiteX35" fmla="*/ 120850 w 2082887"/>
              <a:gd name="connsiteY35" fmla="*/ 2168350 h 2504632"/>
              <a:gd name="connsiteX36" fmla="*/ 61215 w 2082887"/>
              <a:gd name="connsiteY36" fmla="*/ 2049080 h 2504632"/>
              <a:gd name="connsiteX37" fmla="*/ 21459 w 2082887"/>
              <a:gd name="connsiteY37" fmla="*/ 1929811 h 2504632"/>
              <a:gd name="connsiteX38" fmla="*/ 1581 w 2082887"/>
              <a:gd name="connsiteY38" fmla="*/ 1870176 h 2504632"/>
              <a:gd name="connsiteX39" fmla="*/ 65909 w 2082887"/>
              <a:gd name="connsiteY39" fmla="*/ 1466813 h 2504632"/>
              <a:gd name="connsiteX40" fmla="*/ 131065 w 2082887"/>
              <a:gd name="connsiteY40" fmla="*/ 1277693 h 2504632"/>
              <a:gd name="connsiteX41" fmla="*/ 205885 w 2082887"/>
              <a:gd name="connsiteY41" fmla="*/ 1127502 h 2504632"/>
              <a:gd name="connsiteX42" fmla="*/ 259998 w 2082887"/>
              <a:gd name="connsiteY42" fmla="*/ 995533 h 2504632"/>
              <a:gd name="connsiteX43" fmla="*/ 312454 w 2082887"/>
              <a:gd name="connsiteY43" fmla="*/ 901663 h 2504632"/>
              <a:gd name="connsiteX44" fmla="*/ 345033 w 2082887"/>
              <a:gd name="connsiteY44" fmla="*/ 847550 h 2504632"/>
              <a:gd name="connsiteX45" fmla="*/ 426202 w 2082887"/>
              <a:gd name="connsiteY45" fmla="*/ 787087 h 2504632"/>
              <a:gd name="connsiteX46" fmla="*/ 491359 w 2082887"/>
              <a:gd name="connsiteY46" fmla="*/ 740152 h 2504632"/>
              <a:gd name="connsiteX47" fmla="*/ 557344 w 2082887"/>
              <a:gd name="connsiteY47" fmla="*/ 688524 h 2504632"/>
              <a:gd name="connsiteX48" fmla="*/ 610628 w 2082887"/>
              <a:gd name="connsiteY48" fmla="*/ 648767 h 2504632"/>
              <a:gd name="connsiteX49" fmla="*/ 649557 w 2082887"/>
              <a:gd name="connsiteY49" fmla="*/ 595483 h 2504632"/>
              <a:gd name="connsiteX50" fmla="*/ 763304 w 2082887"/>
              <a:gd name="connsiteY50" fmla="*/ 496091 h 2504632"/>
              <a:gd name="connsiteX51" fmla="*/ 861039 w 2082887"/>
              <a:gd name="connsiteY51" fmla="*/ 443635 h 2504632"/>
              <a:gd name="connsiteX52" fmla="*/ 995494 w 2082887"/>
              <a:gd name="connsiteY52" fmla="*/ 339550 h 2504632"/>
              <a:gd name="connsiteX53" fmla="*/ 1114763 w 2082887"/>
              <a:gd name="connsiteY53" fmla="*/ 299793 h 2504632"/>
              <a:gd name="connsiteX54" fmla="*/ 1234033 w 2082887"/>
              <a:gd name="connsiteY54" fmla="*/ 252030 h 2504632"/>
              <a:gd name="connsiteX55" fmla="*/ 1353302 w 2082887"/>
              <a:gd name="connsiteY55" fmla="*/ 193224 h 2504632"/>
              <a:gd name="connsiteX56" fmla="*/ 1478922 w 2082887"/>
              <a:gd name="connsiteY56" fmla="*/ 139111 h 2504632"/>
              <a:gd name="connsiteX57" fmla="*/ 1564785 w 2082887"/>
              <a:gd name="connsiteY57" fmla="*/ 106533 h 2504632"/>
              <a:gd name="connsiteX58" fmla="*/ 1651476 w 2082887"/>
              <a:gd name="connsiteY58" fmla="*/ 61254 h 2504632"/>
              <a:gd name="connsiteX59" fmla="*/ 1727124 w 2082887"/>
              <a:gd name="connsiteY59" fmla="*/ 47450 h 2504632"/>
              <a:gd name="connsiteX60" fmla="*/ 1784274 w 2082887"/>
              <a:gd name="connsiteY60" fmla="*/ 2448 h 2504632"/>
              <a:gd name="connsiteX61" fmla="*/ 2029163 w 208288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1303 w 2082957"/>
              <a:gd name="connsiteY11" fmla="*/ 1552124 h 2504632"/>
              <a:gd name="connsiteX12" fmla="*/ 1572033 w 2082957"/>
              <a:gd name="connsiteY12" fmla="*/ 1611759 h 2504632"/>
              <a:gd name="connsiteX13" fmla="*/ 1478992 w 2082957"/>
              <a:gd name="connsiteY13" fmla="*/ 1723850 h 2504632"/>
              <a:gd name="connsiteX14" fmla="*/ 1432885 w 2082957"/>
              <a:gd name="connsiteY14" fmla="*/ 1770785 h 2504632"/>
              <a:gd name="connsiteX15" fmla="*/ 1313616 w 2082957"/>
              <a:gd name="connsiteY15" fmla="*/ 1850298 h 2504632"/>
              <a:gd name="connsiteX16" fmla="*/ 1273859 w 2082957"/>
              <a:gd name="connsiteY16" fmla="*/ 1909933 h 2504632"/>
              <a:gd name="connsiteX17" fmla="*/ 1214224 w 2082957"/>
              <a:gd name="connsiteY17" fmla="*/ 1949689 h 2504632"/>
              <a:gd name="connsiteX18" fmla="*/ 1174468 w 2082957"/>
              <a:gd name="connsiteY18" fmla="*/ 2068959 h 2504632"/>
              <a:gd name="connsiteX19" fmla="*/ 1094955 w 2082957"/>
              <a:gd name="connsiteY19" fmla="*/ 210871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1303 w 2082957"/>
              <a:gd name="connsiteY11" fmla="*/ 1552124 h 2504632"/>
              <a:gd name="connsiteX12" fmla="*/ 1572033 w 2082957"/>
              <a:gd name="connsiteY12" fmla="*/ 16117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74468 w 2082957"/>
              <a:gd name="connsiteY18" fmla="*/ 2068959 h 2504632"/>
              <a:gd name="connsiteX19" fmla="*/ 1094955 w 2082957"/>
              <a:gd name="connsiteY19" fmla="*/ 210871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1303 w 2082957"/>
              <a:gd name="connsiteY11" fmla="*/ 1552124 h 2504632"/>
              <a:gd name="connsiteX12" fmla="*/ 1572033 w 2082957"/>
              <a:gd name="connsiteY12" fmla="*/ 16117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94955 w 2082957"/>
              <a:gd name="connsiteY19" fmla="*/ 210871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1303 w 2082957"/>
              <a:gd name="connsiteY11" fmla="*/ 1552124 h 2504632"/>
              <a:gd name="connsiteX12" fmla="*/ 1572033 w 2082957"/>
              <a:gd name="connsiteY12" fmla="*/ 16117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1303 w 2082957"/>
              <a:gd name="connsiteY11" fmla="*/ 1552124 h 2504632"/>
              <a:gd name="connsiteX12" fmla="*/ 1578383 w 2082957"/>
              <a:gd name="connsiteY12" fmla="*/ 16244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7653 w 2082957"/>
              <a:gd name="connsiteY11" fmla="*/ 1577524 h 2504632"/>
              <a:gd name="connsiteX12" fmla="*/ 1578383 w 2082957"/>
              <a:gd name="connsiteY12" fmla="*/ 16244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74857 w 2082957"/>
              <a:gd name="connsiteY21" fmla="*/ 225421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7653 w 2082957"/>
              <a:gd name="connsiteY11" fmla="*/ 1577524 h 2504632"/>
              <a:gd name="connsiteX12" fmla="*/ 1578383 w 2082957"/>
              <a:gd name="connsiteY12" fmla="*/ 16244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93907 w 2082957"/>
              <a:gd name="connsiteY21" fmla="*/ 2260563 h 2504632"/>
              <a:gd name="connsiteX22" fmla="*/ 935929 w 2082957"/>
              <a:gd name="connsiteY22" fmla="*/ 24267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7653 w 2082957"/>
              <a:gd name="connsiteY11" fmla="*/ 1577524 h 2504632"/>
              <a:gd name="connsiteX12" fmla="*/ 1578383 w 2082957"/>
              <a:gd name="connsiteY12" fmla="*/ 16244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73859 w 2082957"/>
              <a:gd name="connsiteY16" fmla="*/ 190993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93907 w 2082957"/>
              <a:gd name="connsiteY21" fmla="*/ 2260563 h 2504632"/>
              <a:gd name="connsiteX22" fmla="*/ 942279 w 2082957"/>
              <a:gd name="connsiteY22" fmla="*/ 24394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 name="connsiteX0" fmla="*/ 2029233 w 2082957"/>
              <a:gd name="connsiteY0" fmla="*/ 1620 h 2504632"/>
              <a:gd name="connsiteX1" fmla="*/ 2029233 w 2082957"/>
              <a:gd name="connsiteY1" fmla="*/ 1620 h 2504632"/>
              <a:gd name="connsiteX2" fmla="*/ 2082794 w 2082957"/>
              <a:gd name="connsiteY2" fmla="*/ 72850 h 2504632"/>
              <a:gd name="connsiteX3" fmla="*/ 2009355 w 2082957"/>
              <a:gd name="connsiteY3" fmla="*/ 260037 h 2504632"/>
              <a:gd name="connsiteX4" fmla="*/ 1989477 w 2082957"/>
              <a:gd name="connsiteY4" fmla="*/ 339550 h 2504632"/>
              <a:gd name="connsiteX5" fmla="*/ 1929014 w 2082957"/>
              <a:gd name="connsiteY5" fmla="*/ 465170 h 2504632"/>
              <a:gd name="connsiteX6" fmla="*/ 1870207 w 2082957"/>
              <a:gd name="connsiteY6" fmla="*/ 995533 h 2504632"/>
              <a:gd name="connsiteX7" fmla="*/ 1830451 w 2082957"/>
              <a:gd name="connsiteY7" fmla="*/ 1094924 h 2504632"/>
              <a:gd name="connsiteX8" fmla="*/ 1810572 w 2082957"/>
              <a:gd name="connsiteY8" fmla="*/ 1214193 h 2504632"/>
              <a:gd name="connsiteX9" fmla="*/ 1765294 w 2082957"/>
              <a:gd name="connsiteY9" fmla="*/ 1393098 h 2504632"/>
              <a:gd name="connsiteX10" fmla="*/ 1750937 w 2082957"/>
              <a:gd name="connsiteY10" fmla="*/ 1532246 h 2504632"/>
              <a:gd name="connsiteX11" fmla="*/ 1697653 w 2082957"/>
              <a:gd name="connsiteY11" fmla="*/ 1577524 h 2504632"/>
              <a:gd name="connsiteX12" fmla="*/ 1578383 w 2082957"/>
              <a:gd name="connsiteY12" fmla="*/ 1624459 h 2504632"/>
              <a:gd name="connsiteX13" fmla="*/ 1478992 w 2082957"/>
              <a:gd name="connsiteY13" fmla="*/ 1723850 h 2504632"/>
              <a:gd name="connsiteX14" fmla="*/ 1432885 w 2082957"/>
              <a:gd name="connsiteY14" fmla="*/ 1770785 h 2504632"/>
              <a:gd name="connsiteX15" fmla="*/ 1326316 w 2082957"/>
              <a:gd name="connsiteY15" fmla="*/ 1862998 h 2504632"/>
              <a:gd name="connsiteX16" fmla="*/ 1280209 w 2082957"/>
              <a:gd name="connsiteY16" fmla="*/ 1928983 h 2504632"/>
              <a:gd name="connsiteX17" fmla="*/ 1214224 w 2082957"/>
              <a:gd name="connsiteY17" fmla="*/ 1949689 h 2504632"/>
              <a:gd name="connsiteX18" fmla="*/ 1136368 w 2082957"/>
              <a:gd name="connsiteY18" fmla="*/ 2037209 h 2504632"/>
              <a:gd name="connsiteX19" fmla="*/ 1082255 w 2082957"/>
              <a:gd name="connsiteY19" fmla="*/ 2102365 h 2504632"/>
              <a:gd name="connsiteX20" fmla="*/ 994735 w 2082957"/>
              <a:gd name="connsiteY20" fmla="*/ 2200928 h 2504632"/>
              <a:gd name="connsiteX21" fmla="*/ 993907 w 2082957"/>
              <a:gd name="connsiteY21" fmla="*/ 2260563 h 2504632"/>
              <a:gd name="connsiteX22" fmla="*/ 942279 w 2082957"/>
              <a:gd name="connsiteY22" fmla="*/ 2439467 h 2504632"/>
              <a:gd name="connsiteX23" fmla="*/ 882644 w 2082957"/>
              <a:gd name="connsiteY23" fmla="*/ 2484746 h 2504632"/>
              <a:gd name="connsiteX24" fmla="*/ 796781 w 2082957"/>
              <a:gd name="connsiteY24" fmla="*/ 2485574 h 2504632"/>
              <a:gd name="connsiteX25" fmla="*/ 709261 w 2082957"/>
              <a:gd name="connsiteY25" fmla="*/ 2491096 h 2504632"/>
              <a:gd name="connsiteX26" fmla="*/ 611527 w 2082957"/>
              <a:gd name="connsiteY26" fmla="*/ 2504624 h 2504632"/>
              <a:gd name="connsiteX27" fmla="*/ 488945 w 2082957"/>
              <a:gd name="connsiteY27" fmla="*/ 2492200 h 2504632"/>
              <a:gd name="connsiteX28" fmla="*/ 357803 w 2082957"/>
              <a:gd name="connsiteY28" fmla="*/ 2446646 h 2504632"/>
              <a:gd name="connsiteX29" fmla="*/ 339581 w 2082957"/>
              <a:gd name="connsiteY29" fmla="*/ 2387011 h 2504632"/>
              <a:gd name="connsiteX30" fmla="*/ 419094 w 2082957"/>
              <a:gd name="connsiteY30" fmla="*/ 2367133 h 2504632"/>
              <a:gd name="connsiteX31" fmla="*/ 478729 w 2082957"/>
              <a:gd name="connsiteY31" fmla="*/ 2347254 h 2504632"/>
              <a:gd name="connsiteX32" fmla="*/ 476245 w 2082957"/>
              <a:gd name="connsiteY32" fmla="*/ 2308050 h 2504632"/>
              <a:gd name="connsiteX33" fmla="*/ 299824 w 2082957"/>
              <a:gd name="connsiteY33" fmla="*/ 2286791 h 2504632"/>
              <a:gd name="connsiteX34" fmla="*/ 160677 w 2082957"/>
              <a:gd name="connsiteY34" fmla="*/ 2227985 h 2504632"/>
              <a:gd name="connsiteX35" fmla="*/ 120920 w 2082957"/>
              <a:gd name="connsiteY35" fmla="*/ 2168350 h 2504632"/>
              <a:gd name="connsiteX36" fmla="*/ 48585 w 2082957"/>
              <a:gd name="connsiteY36" fmla="*/ 2061780 h 2504632"/>
              <a:gd name="connsiteX37" fmla="*/ 21529 w 2082957"/>
              <a:gd name="connsiteY37" fmla="*/ 1929811 h 2504632"/>
              <a:gd name="connsiteX38" fmla="*/ 1651 w 2082957"/>
              <a:gd name="connsiteY38" fmla="*/ 1870176 h 2504632"/>
              <a:gd name="connsiteX39" fmla="*/ 65979 w 2082957"/>
              <a:gd name="connsiteY39" fmla="*/ 1466813 h 2504632"/>
              <a:gd name="connsiteX40" fmla="*/ 131135 w 2082957"/>
              <a:gd name="connsiteY40" fmla="*/ 1277693 h 2504632"/>
              <a:gd name="connsiteX41" fmla="*/ 205955 w 2082957"/>
              <a:gd name="connsiteY41" fmla="*/ 1127502 h 2504632"/>
              <a:gd name="connsiteX42" fmla="*/ 260068 w 2082957"/>
              <a:gd name="connsiteY42" fmla="*/ 995533 h 2504632"/>
              <a:gd name="connsiteX43" fmla="*/ 312524 w 2082957"/>
              <a:gd name="connsiteY43" fmla="*/ 901663 h 2504632"/>
              <a:gd name="connsiteX44" fmla="*/ 345103 w 2082957"/>
              <a:gd name="connsiteY44" fmla="*/ 847550 h 2504632"/>
              <a:gd name="connsiteX45" fmla="*/ 426272 w 2082957"/>
              <a:gd name="connsiteY45" fmla="*/ 787087 h 2504632"/>
              <a:gd name="connsiteX46" fmla="*/ 491429 w 2082957"/>
              <a:gd name="connsiteY46" fmla="*/ 740152 h 2504632"/>
              <a:gd name="connsiteX47" fmla="*/ 557414 w 2082957"/>
              <a:gd name="connsiteY47" fmla="*/ 688524 h 2504632"/>
              <a:gd name="connsiteX48" fmla="*/ 610698 w 2082957"/>
              <a:gd name="connsiteY48" fmla="*/ 648767 h 2504632"/>
              <a:gd name="connsiteX49" fmla="*/ 649627 w 2082957"/>
              <a:gd name="connsiteY49" fmla="*/ 595483 h 2504632"/>
              <a:gd name="connsiteX50" fmla="*/ 763374 w 2082957"/>
              <a:gd name="connsiteY50" fmla="*/ 496091 h 2504632"/>
              <a:gd name="connsiteX51" fmla="*/ 861109 w 2082957"/>
              <a:gd name="connsiteY51" fmla="*/ 443635 h 2504632"/>
              <a:gd name="connsiteX52" fmla="*/ 995564 w 2082957"/>
              <a:gd name="connsiteY52" fmla="*/ 339550 h 2504632"/>
              <a:gd name="connsiteX53" fmla="*/ 1114833 w 2082957"/>
              <a:gd name="connsiteY53" fmla="*/ 299793 h 2504632"/>
              <a:gd name="connsiteX54" fmla="*/ 1234103 w 2082957"/>
              <a:gd name="connsiteY54" fmla="*/ 252030 h 2504632"/>
              <a:gd name="connsiteX55" fmla="*/ 1353372 w 2082957"/>
              <a:gd name="connsiteY55" fmla="*/ 193224 h 2504632"/>
              <a:gd name="connsiteX56" fmla="*/ 1478992 w 2082957"/>
              <a:gd name="connsiteY56" fmla="*/ 139111 h 2504632"/>
              <a:gd name="connsiteX57" fmla="*/ 1564855 w 2082957"/>
              <a:gd name="connsiteY57" fmla="*/ 106533 h 2504632"/>
              <a:gd name="connsiteX58" fmla="*/ 1651546 w 2082957"/>
              <a:gd name="connsiteY58" fmla="*/ 61254 h 2504632"/>
              <a:gd name="connsiteX59" fmla="*/ 1727194 w 2082957"/>
              <a:gd name="connsiteY59" fmla="*/ 47450 h 2504632"/>
              <a:gd name="connsiteX60" fmla="*/ 1784344 w 2082957"/>
              <a:gd name="connsiteY60" fmla="*/ 2448 h 2504632"/>
              <a:gd name="connsiteX61" fmla="*/ 2029233 w 2082957"/>
              <a:gd name="connsiteY61" fmla="*/ 1620 h 250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82957" h="2504632">
                <a:moveTo>
                  <a:pt x="2029233" y="1620"/>
                </a:moveTo>
                <a:lnTo>
                  <a:pt x="2029233" y="1620"/>
                </a:lnTo>
                <a:cubicBezTo>
                  <a:pt x="2038160" y="13492"/>
                  <a:pt x="2086107" y="29781"/>
                  <a:pt x="2082794" y="72850"/>
                </a:cubicBezTo>
                <a:cubicBezTo>
                  <a:pt x="2079481" y="115920"/>
                  <a:pt x="2024908" y="215587"/>
                  <a:pt x="2009355" y="260037"/>
                </a:cubicBezTo>
                <a:cubicBezTo>
                  <a:pt x="1993802" y="304487"/>
                  <a:pt x="2002867" y="305361"/>
                  <a:pt x="1989477" y="339550"/>
                </a:cubicBezTo>
                <a:cubicBezTo>
                  <a:pt x="1976087" y="373739"/>
                  <a:pt x="1929014" y="465170"/>
                  <a:pt x="1929014" y="465170"/>
                </a:cubicBezTo>
                <a:cubicBezTo>
                  <a:pt x="1927188" y="496214"/>
                  <a:pt x="1886634" y="890574"/>
                  <a:pt x="1870207" y="995533"/>
                </a:cubicBezTo>
                <a:cubicBezTo>
                  <a:pt x="1853780" y="1100492"/>
                  <a:pt x="1843703" y="1061794"/>
                  <a:pt x="1830451" y="1094924"/>
                </a:cubicBezTo>
                <a:cubicBezTo>
                  <a:pt x="1823825" y="1134680"/>
                  <a:pt x="1821431" y="1164497"/>
                  <a:pt x="1810572" y="1214193"/>
                </a:cubicBezTo>
                <a:cubicBezTo>
                  <a:pt x="1799713" y="1263889"/>
                  <a:pt x="1774418" y="1333794"/>
                  <a:pt x="1765294" y="1393098"/>
                </a:cubicBezTo>
                <a:cubicBezTo>
                  <a:pt x="1765200" y="1393710"/>
                  <a:pt x="1762211" y="1501508"/>
                  <a:pt x="1750937" y="1532246"/>
                </a:cubicBezTo>
                <a:cubicBezTo>
                  <a:pt x="1739664" y="1562984"/>
                  <a:pt x="1726412" y="1562155"/>
                  <a:pt x="1697653" y="1577524"/>
                </a:cubicBezTo>
                <a:cubicBezTo>
                  <a:pt x="1668894" y="1592893"/>
                  <a:pt x="1728281" y="1574491"/>
                  <a:pt x="1578383" y="1624459"/>
                </a:cubicBezTo>
                <a:cubicBezTo>
                  <a:pt x="1472368" y="1783481"/>
                  <a:pt x="1503242" y="1699462"/>
                  <a:pt x="1478992" y="1723850"/>
                </a:cubicBezTo>
                <a:cubicBezTo>
                  <a:pt x="1454742" y="1748238"/>
                  <a:pt x="1458331" y="1747594"/>
                  <a:pt x="1432885" y="1770785"/>
                </a:cubicBezTo>
                <a:cubicBezTo>
                  <a:pt x="1407439" y="1793976"/>
                  <a:pt x="1351762" y="1836632"/>
                  <a:pt x="1326316" y="1862998"/>
                </a:cubicBezTo>
                <a:cubicBezTo>
                  <a:pt x="1300870" y="1889364"/>
                  <a:pt x="1298891" y="1914535"/>
                  <a:pt x="1280209" y="1928983"/>
                </a:cubicBezTo>
                <a:cubicBezTo>
                  <a:pt x="1261527" y="1943431"/>
                  <a:pt x="1238198" y="1931651"/>
                  <a:pt x="1214224" y="1949689"/>
                </a:cubicBezTo>
                <a:cubicBezTo>
                  <a:pt x="1190251" y="1967727"/>
                  <a:pt x="1158363" y="2011763"/>
                  <a:pt x="1136368" y="2037209"/>
                </a:cubicBezTo>
                <a:cubicBezTo>
                  <a:pt x="1114373" y="2062655"/>
                  <a:pt x="1105860" y="2075079"/>
                  <a:pt x="1082255" y="2102365"/>
                </a:cubicBezTo>
                <a:cubicBezTo>
                  <a:pt x="1058650" y="2129651"/>
                  <a:pt x="1009460" y="2174562"/>
                  <a:pt x="994735" y="2200928"/>
                </a:cubicBezTo>
                <a:cubicBezTo>
                  <a:pt x="980010" y="2227294"/>
                  <a:pt x="1002650" y="2220807"/>
                  <a:pt x="993907" y="2260563"/>
                </a:cubicBezTo>
                <a:cubicBezTo>
                  <a:pt x="985164" y="2300319"/>
                  <a:pt x="960823" y="2402103"/>
                  <a:pt x="942279" y="2439467"/>
                </a:cubicBezTo>
                <a:cubicBezTo>
                  <a:pt x="923735" y="2476831"/>
                  <a:pt x="906894" y="2477062"/>
                  <a:pt x="882644" y="2484746"/>
                </a:cubicBezTo>
                <a:cubicBezTo>
                  <a:pt x="858394" y="2492430"/>
                  <a:pt x="823285" y="2478948"/>
                  <a:pt x="796781" y="2485574"/>
                </a:cubicBezTo>
                <a:cubicBezTo>
                  <a:pt x="757024" y="2478948"/>
                  <a:pt x="740137" y="2487921"/>
                  <a:pt x="709261" y="2491096"/>
                </a:cubicBezTo>
                <a:cubicBezTo>
                  <a:pt x="678385" y="2494271"/>
                  <a:pt x="648246" y="2504440"/>
                  <a:pt x="611527" y="2504624"/>
                </a:cubicBezTo>
                <a:cubicBezTo>
                  <a:pt x="574808" y="2504808"/>
                  <a:pt x="531232" y="2501863"/>
                  <a:pt x="488945" y="2492200"/>
                </a:cubicBezTo>
                <a:cubicBezTo>
                  <a:pt x="446658" y="2482537"/>
                  <a:pt x="384814" y="2459944"/>
                  <a:pt x="357803" y="2446646"/>
                </a:cubicBezTo>
                <a:cubicBezTo>
                  <a:pt x="364429" y="2426768"/>
                  <a:pt x="329366" y="2400263"/>
                  <a:pt x="339581" y="2387011"/>
                </a:cubicBezTo>
                <a:cubicBezTo>
                  <a:pt x="349796" y="2373759"/>
                  <a:pt x="392825" y="2374638"/>
                  <a:pt x="419094" y="2367133"/>
                </a:cubicBezTo>
                <a:cubicBezTo>
                  <a:pt x="439241" y="2361377"/>
                  <a:pt x="458851" y="2353880"/>
                  <a:pt x="478729" y="2347254"/>
                </a:cubicBezTo>
                <a:cubicBezTo>
                  <a:pt x="489312" y="2333174"/>
                  <a:pt x="506062" y="2318127"/>
                  <a:pt x="476245" y="2308050"/>
                </a:cubicBezTo>
                <a:cubicBezTo>
                  <a:pt x="446428" y="2297973"/>
                  <a:pt x="352419" y="2300135"/>
                  <a:pt x="299824" y="2286791"/>
                </a:cubicBezTo>
                <a:cubicBezTo>
                  <a:pt x="247229" y="2273447"/>
                  <a:pt x="201563" y="2241614"/>
                  <a:pt x="160677" y="2227985"/>
                </a:cubicBezTo>
                <a:cubicBezTo>
                  <a:pt x="147425" y="2208107"/>
                  <a:pt x="139602" y="2196051"/>
                  <a:pt x="120920" y="2168350"/>
                </a:cubicBezTo>
                <a:cubicBezTo>
                  <a:pt x="102238" y="2140649"/>
                  <a:pt x="162523" y="2232686"/>
                  <a:pt x="48585" y="2061780"/>
                </a:cubicBezTo>
                <a:cubicBezTo>
                  <a:pt x="39566" y="2017790"/>
                  <a:pt x="29351" y="1961745"/>
                  <a:pt x="21529" y="1929811"/>
                </a:cubicBezTo>
                <a:cubicBezTo>
                  <a:pt x="13707" y="1897877"/>
                  <a:pt x="-5757" y="1947342"/>
                  <a:pt x="1651" y="1870176"/>
                </a:cubicBezTo>
                <a:cubicBezTo>
                  <a:pt x="9059" y="1793010"/>
                  <a:pt x="12648" y="1584610"/>
                  <a:pt x="65979" y="1466813"/>
                </a:cubicBezTo>
                <a:cubicBezTo>
                  <a:pt x="107667" y="1374733"/>
                  <a:pt x="107806" y="1334245"/>
                  <a:pt x="131135" y="1277693"/>
                </a:cubicBezTo>
                <a:cubicBezTo>
                  <a:pt x="154464" y="1221141"/>
                  <a:pt x="184466" y="1174529"/>
                  <a:pt x="205955" y="1127502"/>
                </a:cubicBezTo>
                <a:cubicBezTo>
                  <a:pt x="227444" y="1080475"/>
                  <a:pt x="242307" y="1033173"/>
                  <a:pt x="260068" y="995533"/>
                </a:cubicBezTo>
                <a:cubicBezTo>
                  <a:pt x="277829" y="957893"/>
                  <a:pt x="298352" y="926327"/>
                  <a:pt x="312524" y="901663"/>
                </a:cubicBezTo>
                <a:cubicBezTo>
                  <a:pt x="326697" y="876999"/>
                  <a:pt x="326145" y="866646"/>
                  <a:pt x="345103" y="847550"/>
                </a:cubicBezTo>
                <a:cubicBezTo>
                  <a:pt x="364061" y="828454"/>
                  <a:pt x="401884" y="804987"/>
                  <a:pt x="426272" y="787087"/>
                </a:cubicBezTo>
                <a:cubicBezTo>
                  <a:pt x="450660" y="769187"/>
                  <a:pt x="469572" y="756579"/>
                  <a:pt x="491429" y="740152"/>
                </a:cubicBezTo>
                <a:cubicBezTo>
                  <a:pt x="513286" y="723725"/>
                  <a:pt x="537536" y="703755"/>
                  <a:pt x="557414" y="688524"/>
                </a:cubicBezTo>
                <a:cubicBezTo>
                  <a:pt x="577292" y="673293"/>
                  <a:pt x="590820" y="662019"/>
                  <a:pt x="610698" y="648767"/>
                </a:cubicBezTo>
                <a:cubicBezTo>
                  <a:pt x="617324" y="628889"/>
                  <a:pt x="624181" y="620929"/>
                  <a:pt x="649627" y="595483"/>
                </a:cubicBezTo>
                <a:cubicBezTo>
                  <a:pt x="675073" y="570037"/>
                  <a:pt x="728127" y="521399"/>
                  <a:pt x="763374" y="496091"/>
                </a:cubicBezTo>
                <a:cubicBezTo>
                  <a:pt x="798621" y="470783"/>
                  <a:pt x="839277" y="453338"/>
                  <a:pt x="861109" y="443635"/>
                </a:cubicBezTo>
                <a:cubicBezTo>
                  <a:pt x="861121" y="443630"/>
                  <a:pt x="965740" y="349491"/>
                  <a:pt x="995564" y="339550"/>
                </a:cubicBezTo>
                <a:cubicBezTo>
                  <a:pt x="995568" y="339549"/>
                  <a:pt x="1075077" y="314380"/>
                  <a:pt x="1114833" y="299793"/>
                </a:cubicBezTo>
                <a:cubicBezTo>
                  <a:pt x="1154589" y="285206"/>
                  <a:pt x="1194347" y="269791"/>
                  <a:pt x="1234103" y="252030"/>
                </a:cubicBezTo>
                <a:cubicBezTo>
                  <a:pt x="1273859" y="234269"/>
                  <a:pt x="1312557" y="212044"/>
                  <a:pt x="1353372" y="193224"/>
                </a:cubicBezTo>
                <a:cubicBezTo>
                  <a:pt x="1394187" y="174404"/>
                  <a:pt x="1443745" y="153559"/>
                  <a:pt x="1478992" y="139111"/>
                </a:cubicBezTo>
                <a:cubicBezTo>
                  <a:pt x="1514239" y="124663"/>
                  <a:pt x="1536096" y="119509"/>
                  <a:pt x="1564855" y="106533"/>
                </a:cubicBezTo>
                <a:cubicBezTo>
                  <a:pt x="1593614" y="93557"/>
                  <a:pt x="1625548" y="74276"/>
                  <a:pt x="1651546" y="61254"/>
                </a:cubicBezTo>
                <a:cubicBezTo>
                  <a:pt x="1677544" y="48232"/>
                  <a:pt x="1705061" y="57251"/>
                  <a:pt x="1727194" y="47450"/>
                </a:cubicBezTo>
                <a:cubicBezTo>
                  <a:pt x="1749327" y="37649"/>
                  <a:pt x="1732946" y="6911"/>
                  <a:pt x="1784344" y="2448"/>
                </a:cubicBezTo>
                <a:cubicBezTo>
                  <a:pt x="1870334" y="-2610"/>
                  <a:pt x="1988418" y="1758"/>
                  <a:pt x="2029233" y="1620"/>
                </a:cubicBezTo>
                <a:close/>
              </a:path>
            </a:pathLst>
          </a:custGeom>
          <a:solidFill>
            <a:srgbClr val="942093">
              <a:alpha val="65000"/>
            </a:srgbClr>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11" name="TextBox 10"/>
          <p:cNvSpPr txBox="1"/>
          <p:nvPr/>
        </p:nvSpPr>
        <p:spPr>
          <a:xfrm>
            <a:off x="803967" y="6023180"/>
            <a:ext cx="2199641" cy="646331"/>
          </a:xfrm>
          <a:prstGeom prst="rect">
            <a:avLst/>
          </a:prstGeom>
          <a:noFill/>
        </p:spPr>
        <p:txBody>
          <a:bodyPr wrap="none" rtlCol="0">
            <a:spAutoFit/>
          </a:bodyPr>
          <a:lstStyle/>
          <a:p>
            <a:r>
              <a:rPr lang="en-US" sz="1200" dirty="0" smtClean="0">
                <a:solidFill>
                  <a:schemeClr val="tx1">
                    <a:lumMod val="65000"/>
                    <a:lumOff val="35000"/>
                  </a:schemeClr>
                </a:solidFill>
              </a:rPr>
              <a:t>Ungerleider &amp; </a:t>
            </a:r>
            <a:r>
              <a:rPr lang="en-US" sz="1200" dirty="0" err="1" smtClean="0">
                <a:solidFill>
                  <a:schemeClr val="tx1">
                    <a:lumMod val="65000"/>
                    <a:lumOff val="35000"/>
                  </a:schemeClr>
                </a:solidFill>
              </a:rPr>
              <a:t>Mishkin</a:t>
            </a:r>
            <a:r>
              <a:rPr lang="en-US" sz="1200" dirty="0" smtClean="0">
                <a:solidFill>
                  <a:schemeClr val="tx1">
                    <a:lumMod val="65000"/>
                    <a:lumOff val="35000"/>
                  </a:schemeClr>
                </a:solidFill>
              </a:rPr>
              <a:t>, 1982</a:t>
            </a:r>
          </a:p>
          <a:p>
            <a:r>
              <a:rPr lang="en-US" sz="1200" dirty="0" smtClean="0">
                <a:solidFill>
                  <a:schemeClr val="tx1">
                    <a:lumMod val="65000"/>
                    <a:lumOff val="35000"/>
                  </a:schemeClr>
                </a:solidFill>
              </a:rPr>
              <a:t>Milner &amp; </a:t>
            </a:r>
            <a:r>
              <a:rPr lang="en-US" sz="1200" dirty="0" err="1" smtClean="0">
                <a:solidFill>
                  <a:schemeClr val="tx1">
                    <a:lumMod val="65000"/>
                    <a:lumOff val="35000"/>
                  </a:schemeClr>
                </a:solidFill>
              </a:rPr>
              <a:t>Goodale</a:t>
            </a:r>
            <a:r>
              <a:rPr lang="en-US" sz="1200" dirty="0" smtClean="0">
                <a:solidFill>
                  <a:schemeClr val="tx1">
                    <a:lumMod val="65000"/>
                    <a:lumOff val="35000"/>
                  </a:schemeClr>
                </a:solidFill>
              </a:rPr>
              <a:t>, 1995</a:t>
            </a:r>
          </a:p>
          <a:p>
            <a:r>
              <a:rPr lang="en-US" sz="1200" dirty="0" err="1" smtClean="0">
                <a:solidFill>
                  <a:schemeClr val="tx1">
                    <a:lumMod val="65000"/>
                    <a:lumOff val="35000"/>
                  </a:schemeClr>
                </a:solidFill>
              </a:rPr>
              <a:t>Rizzolatti</a:t>
            </a:r>
            <a:r>
              <a:rPr lang="en-US" sz="1200" dirty="0" smtClean="0">
                <a:solidFill>
                  <a:schemeClr val="tx1">
                    <a:lumMod val="65000"/>
                    <a:lumOff val="35000"/>
                  </a:schemeClr>
                </a:solidFill>
              </a:rPr>
              <a:t> &amp; </a:t>
            </a:r>
            <a:r>
              <a:rPr lang="en-US" sz="1200" dirty="0" err="1" smtClean="0">
                <a:solidFill>
                  <a:schemeClr val="tx1">
                    <a:lumMod val="65000"/>
                    <a:lumOff val="35000"/>
                  </a:schemeClr>
                </a:solidFill>
              </a:rPr>
              <a:t>Matelli</a:t>
            </a:r>
            <a:r>
              <a:rPr lang="en-US" sz="1200" dirty="0" smtClean="0">
                <a:solidFill>
                  <a:schemeClr val="tx1">
                    <a:lumMod val="65000"/>
                    <a:lumOff val="35000"/>
                  </a:schemeClr>
                </a:solidFill>
              </a:rPr>
              <a:t>, 2003</a:t>
            </a:r>
            <a:endParaRPr lang="en-US" sz="1200" dirty="0">
              <a:solidFill>
                <a:schemeClr val="tx1">
                  <a:lumMod val="65000"/>
                  <a:lumOff val="35000"/>
                </a:schemeClr>
              </a:solidFill>
            </a:endParaRPr>
          </a:p>
        </p:txBody>
      </p:sp>
      <p:sp>
        <p:nvSpPr>
          <p:cNvPr id="2" name="TextBox 1"/>
          <p:cNvSpPr txBox="1"/>
          <p:nvPr/>
        </p:nvSpPr>
        <p:spPr>
          <a:xfrm>
            <a:off x="436880" y="568960"/>
            <a:ext cx="4065537"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 Background: Two visual streams</a:t>
            </a:r>
            <a:endParaRPr lang="en-US" dirty="0">
              <a:solidFill>
                <a:schemeClr val="tx1">
                  <a:lumMod val="65000"/>
                  <a:lumOff val="35000"/>
                </a:schemeClr>
              </a:solidFill>
            </a:endParaRPr>
          </a:p>
        </p:txBody>
      </p:sp>
    </p:spTree>
    <p:extLst>
      <p:ext uri="{BB962C8B-B14F-4D97-AF65-F5344CB8AC3E}">
        <p14:creationId xmlns:p14="http://schemas.microsoft.com/office/powerpoint/2010/main" val="3733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9 at 2.00.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5657"/>
            <a:ext cx="9144000" cy="4198438"/>
          </a:xfrm>
          <a:prstGeom prst="rect">
            <a:avLst/>
          </a:prstGeom>
        </p:spPr>
      </p:pic>
      <p:sp>
        <p:nvSpPr>
          <p:cNvPr id="3" name="TextBox 2"/>
          <p:cNvSpPr txBox="1"/>
          <p:nvPr/>
        </p:nvSpPr>
        <p:spPr>
          <a:xfrm>
            <a:off x="4546524" y="5103673"/>
            <a:ext cx="2631850" cy="1754327"/>
          </a:xfrm>
          <a:prstGeom prst="rect">
            <a:avLst/>
          </a:prstGeom>
          <a:noFill/>
        </p:spPr>
        <p:txBody>
          <a:bodyPr wrap="none" rtlCol="0">
            <a:spAutoFit/>
          </a:bodyPr>
          <a:lstStyle/>
          <a:p>
            <a:r>
              <a:rPr lang="en-US" dirty="0" smtClean="0"/>
              <a:t>Only using: </a:t>
            </a:r>
          </a:p>
          <a:p>
            <a:endParaRPr lang="en-US" dirty="0"/>
          </a:p>
          <a:p>
            <a:r>
              <a:rPr lang="en-US" dirty="0" err="1" smtClean="0"/>
              <a:t>WatchDynamic_other</a:t>
            </a:r>
            <a:endParaRPr lang="en-US" dirty="0" smtClean="0"/>
          </a:p>
          <a:p>
            <a:r>
              <a:rPr lang="en-US" dirty="0" err="1" smtClean="0"/>
              <a:t>WatchDynamic_own</a:t>
            </a:r>
            <a:endParaRPr lang="en-US" dirty="0" smtClean="0"/>
          </a:p>
          <a:p>
            <a:r>
              <a:rPr lang="en-US" dirty="0" err="1" smtClean="0"/>
              <a:t>WatchStatic_own</a:t>
            </a:r>
            <a:endParaRPr lang="en-US" dirty="0" smtClean="0"/>
          </a:p>
          <a:p>
            <a:r>
              <a:rPr lang="en-US" dirty="0" err="1" smtClean="0"/>
              <a:t>WatchStatic_typed</a:t>
            </a:r>
            <a:endParaRPr lang="en-US" dirty="0"/>
          </a:p>
        </p:txBody>
      </p:sp>
    </p:spTree>
    <p:extLst>
      <p:ext uri="{BB962C8B-B14F-4D97-AF65-F5344CB8AC3E}">
        <p14:creationId xmlns:p14="http://schemas.microsoft.com/office/powerpoint/2010/main" val="397905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7761" y="1389662"/>
            <a:ext cx="8485015" cy="1200329"/>
          </a:xfrm>
          <a:prstGeom prst="rect">
            <a:avLst/>
          </a:prstGeom>
          <a:noFill/>
        </p:spPr>
        <p:txBody>
          <a:bodyPr wrap="none" rtlCol="0">
            <a:spAutoFit/>
          </a:bodyPr>
          <a:lstStyle/>
          <a:p>
            <a:endParaRPr lang="en-US" dirty="0" smtClean="0">
              <a:solidFill>
                <a:schemeClr val="bg1">
                  <a:lumMod val="85000"/>
                </a:schemeClr>
              </a:solidFill>
            </a:endParaRPr>
          </a:p>
          <a:p>
            <a:r>
              <a:rPr lang="en-US" dirty="0" smtClean="0">
                <a:solidFill>
                  <a:schemeClr val="bg1">
                    <a:lumMod val="85000"/>
                  </a:schemeClr>
                </a:solidFill>
              </a:rPr>
              <a:t>1. Does the brain system supporting handwriting change with experience?</a:t>
            </a:r>
          </a:p>
          <a:p>
            <a:r>
              <a:rPr lang="en-US" dirty="0">
                <a:solidFill>
                  <a:schemeClr val="bg1">
                    <a:lumMod val="85000"/>
                  </a:schemeClr>
                </a:solidFill>
              </a:rPr>
              <a:t>	</a:t>
            </a:r>
            <a:endParaRPr lang="en-US" dirty="0" smtClean="0">
              <a:solidFill>
                <a:schemeClr val="bg1">
                  <a:lumMod val="85000"/>
                </a:schemeClr>
              </a:solidFill>
            </a:endParaRPr>
          </a:p>
          <a:p>
            <a:endParaRPr lang="en-US" dirty="0" smtClean="0">
              <a:solidFill>
                <a:schemeClr val="bg1">
                  <a:lumMod val="85000"/>
                </a:schemeClr>
              </a:solidFill>
            </a:endParaRPr>
          </a:p>
        </p:txBody>
      </p:sp>
      <p:sp>
        <p:nvSpPr>
          <p:cNvPr id="5" name="TextBox 4"/>
          <p:cNvSpPr txBox="1"/>
          <p:nvPr/>
        </p:nvSpPr>
        <p:spPr>
          <a:xfrm>
            <a:off x="517761" y="2441196"/>
            <a:ext cx="6656878" cy="1200329"/>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2. </a:t>
            </a:r>
            <a:r>
              <a:rPr lang="en-US" dirty="0">
                <a:solidFill>
                  <a:schemeClr val="tx1">
                    <a:lumMod val="65000"/>
                    <a:lumOff val="35000"/>
                  </a:schemeClr>
                </a:solidFill>
              </a:rPr>
              <a:t>Are there differences in responses to the visual percepts </a:t>
            </a:r>
          </a:p>
          <a:p>
            <a:r>
              <a:rPr lang="en-US" dirty="0">
                <a:solidFill>
                  <a:schemeClr val="tx1">
                    <a:lumMod val="65000"/>
                    <a:lumOff val="35000"/>
                  </a:schemeClr>
                </a:solidFill>
              </a:rPr>
              <a:t>    experienced during handwriting?</a:t>
            </a:r>
          </a:p>
          <a:p>
            <a:endParaRPr lang="en-US" dirty="0" smtClean="0">
              <a:solidFill>
                <a:schemeClr val="tx1">
                  <a:lumMod val="65000"/>
                  <a:lumOff val="35000"/>
                </a:schemeClr>
              </a:solidFill>
            </a:endParaRPr>
          </a:p>
        </p:txBody>
      </p:sp>
      <p:sp>
        <p:nvSpPr>
          <p:cNvPr id="8" name="TextBox 7"/>
          <p:cNvSpPr txBox="1"/>
          <p:nvPr/>
        </p:nvSpPr>
        <p:spPr>
          <a:xfrm>
            <a:off x="436880" y="568960"/>
            <a:ext cx="628890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General study questions (not the statistics questions!)</a:t>
            </a:r>
            <a:endParaRPr lang="en-US" dirty="0">
              <a:solidFill>
                <a:schemeClr val="tx1">
                  <a:lumMod val="65000"/>
                  <a:lumOff val="35000"/>
                </a:schemeClr>
              </a:solidFill>
            </a:endParaRPr>
          </a:p>
        </p:txBody>
      </p:sp>
      <p:sp>
        <p:nvSpPr>
          <p:cNvPr id="9" name="TextBox 8"/>
          <p:cNvSpPr txBox="1"/>
          <p:nvPr/>
        </p:nvSpPr>
        <p:spPr>
          <a:xfrm>
            <a:off x="1890188" y="4269951"/>
            <a:ext cx="6763503" cy="646331"/>
          </a:xfrm>
          <a:prstGeom prst="rect">
            <a:avLst/>
          </a:prstGeom>
          <a:noFill/>
        </p:spPr>
        <p:txBody>
          <a:bodyPr wrap="none" rtlCol="0">
            <a:spAutoFit/>
          </a:bodyPr>
          <a:lstStyle/>
          <a:p>
            <a:r>
              <a:rPr lang="en-US" b="1" dirty="0" smtClean="0">
                <a:solidFill>
                  <a:schemeClr val="tx1">
                    <a:lumMod val="65000"/>
                    <a:lumOff val="35000"/>
                  </a:schemeClr>
                </a:solidFill>
              </a:rPr>
              <a:t>Are there processing differences in the different areas of IPS </a:t>
            </a:r>
          </a:p>
          <a:p>
            <a:r>
              <a:rPr lang="en-US" b="1" dirty="0" smtClean="0">
                <a:solidFill>
                  <a:schemeClr val="tx1">
                    <a:lumMod val="65000"/>
                    <a:lumOff val="35000"/>
                  </a:schemeClr>
                </a:solidFill>
              </a:rPr>
              <a:t>for the visual percepts experienced during handwriting?</a:t>
            </a:r>
          </a:p>
        </p:txBody>
      </p:sp>
      <p:sp>
        <p:nvSpPr>
          <p:cNvPr id="10" name="TextBox 9"/>
          <p:cNvSpPr txBox="1"/>
          <p:nvPr/>
        </p:nvSpPr>
        <p:spPr>
          <a:xfrm>
            <a:off x="1890188" y="5421761"/>
            <a:ext cx="6276591" cy="646331"/>
          </a:xfrm>
          <a:prstGeom prst="rect">
            <a:avLst/>
          </a:prstGeom>
          <a:noFill/>
        </p:spPr>
        <p:txBody>
          <a:bodyPr wrap="none" rtlCol="0">
            <a:spAutoFit/>
          </a:bodyPr>
          <a:lstStyle/>
          <a:p>
            <a:r>
              <a:rPr lang="en-US" b="1" dirty="0" smtClean="0">
                <a:solidFill>
                  <a:schemeClr val="tx1">
                    <a:lumMod val="65000"/>
                    <a:lumOff val="35000"/>
                  </a:schemeClr>
                </a:solidFill>
              </a:rPr>
              <a:t>Are any of these differences associated with individual</a:t>
            </a:r>
          </a:p>
          <a:p>
            <a:r>
              <a:rPr lang="en-US" b="1" dirty="0" smtClean="0">
                <a:solidFill>
                  <a:schemeClr val="tx1">
                    <a:lumMod val="65000"/>
                    <a:lumOff val="35000"/>
                  </a:schemeClr>
                </a:solidFill>
              </a:rPr>
              <a:t>differences in ability</a:t>
            </a:r>
            <a:r>
              <a:rPr lang="en-US" b="1" dirty="0">
                <a:solidFill>
                  <a:schemeClr val="tx1">
                    <a:lumMod val="65000"/>
                    <a:lumOff val="35000"/>
                  </a:schemeClr>
                </a:solidFill>
              </a:rPr>
              <a:t>?</a:t>
            </a:r>
            <a:endParaRPr lang="en-US" b="1" dirty="0" smtClean="0">
              <a:solidFill>
                <a:schemeClr val="tx1">
                  <a:lumMod val="65000"/>
                  <a:lumOff val="35000"/>
                </a:schemeClr>
              </a:solidFill>
            </a:endParaRPr>
          </a:p>
        </p:txBody>
      </p:sp>
      <p:sp>
        <p:nvSpPr>
          <p:cNvPr id="11" name="TextBox 10"/>
          <p:cNvSpPr txBox="1"/>
          <p:nvPr/>
        </p:nvSpPr>
        <p:spPr>
          <a:xfrm>
            <a:off x="125357" y="4223280"/>
            <a:ext cx="1540581" cy="646331"/>
          </a:xfrm>
          <a:prstGeom prst="rect">
            <a:avLst/>
          </a:prstGeom>
          <a:noFill/>
        </p:spPr>
        <p:txBody>
          <a:bodyPr wrap="none" rtlCol="0">
            <a:spAutoFit/>
          </a:bodyPr>
          <a:lstStyle/>
          <a:p>
            <a:r>
              <a:rPr lang="en-US" b="1" dirty="0" smtClean="0">
                <a:solidFill>
                  <a:schemeClr val="tx1">
                    <a:lumMod val="65000"/>
                    <a:lumOff val="35000"/>
                  </a:schemeClr>
                </a:solidFill>
              </a:rPr>
              <a:t>The statistics </a:t>
            </a:r>
          </a:p>
          <a:p>
            <a:r>
              <a:rPr lang="en-US" b="1" dirty="0" smtClean="0">
                <a:solidFill>
                  <a:schemeClr val="tx1">
                    <a:lumMod val="65000"/>
                    <a:lumOff val="35000"/>
                  </a:schemeClr>
                </a:solidFill>
              </a:rPr>
              <a:t>questions:</a:t>
            </a:r>
          </a:p>
        </p:txBody>
      </p:sp>
    </p:spTree>
    <p:extLst>
      <p:ext uri="{BB962C8B-B14F-4D97-AF65-F5344CB8AC3E}">
        <p14:creationId xmlns:p14="http://schemas.microsoft.com/office/powerpoint/2010/main" val="333785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SNewHea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840" y="5976551"/>
            <a:ext cx="3684662" cy="801409"/>
          </a:xfrm>
          <a:prstGeom prst="rect">
            <a:avLst/>
          </a:prstGeom>
        </p:spPr>
      </p:pic>
      <p:sp>
        <p:nvSpPr>
          <p:cNvPr id="4" name="TextBox 3"/>
          <p:cNvSpPr txBox="1"/>
          <p:nvPr/>
        </p:nvSpPr>
        <p:spPr>
          <a:xfrm>
            <a:off x="54430" y="4692560"/>
            <a:ext cx="5398734" cy="2308324"/>
          </a:xfrm>
          <a:prstGeom prst="rect">
            <a:avLst/>
          </a:prstGeom>
          <a:noFill/>
        </p:spPr>
        <p:txBody>
          <a:bodyPr wrap="none" rtlCol="0">
            <a:spAutoFit/>
          </a:bodyPr>
          <a:lstStyle/>
          <a:p>
            <a:r>
              <a:rPr lang="en-US" sz="1600" b="1" dirty="0" smtClean="0">
                <a:solidFill>
                  <a:schemeClr val="tx1">
                    <a:lumMod val="65000"/>
                    <a:lumOff val="35000"/>
                  </a:schemeClr>
                </a:solidFill>
                <a:cs typeface="Century Gothic"/>
              </a:rPr>
              <a:t>Funding:</a:t>
            </a:r>
          </a:p>
          <a:p>
            <a:r>
              <a:rPr lang="en-US" sz="1600" dirty="0">
                <a:solidFill>
                  <a:schemeClr val="tx1">
                    <a:lumMod val="65000"/>
                    <a:lumOff val="35000"/>
                  </a:schemeClr>
                </a:solidFill>
                <a:cs typeface="Century Gothic"/>
              </a:rPr>
              <a:t>Imaging Research Facility Brain Scan Credit Program</a:t>
            </a:r>
          </a:p>
          <a:p>
            <a:r>
              <a:rPr lang="en-US" sz="1600" dirty="0" smtClean="0">
                <a:solidFill>
                  <a:schemeClr val="tx1">
                    <a:lumMod val="65000"/>
                    <a:lumOff val="35000"/>
                  </a:schemeClr>
                </a:solidFill>
                <a:cs typeface="Century Gothic"/>
              </a:rPr>
              <a:t>Indiana </a:t>
            </a:r>
            <a:r>
              <a:rPr lang="en-US" sz="1600" dirty="0">
                <a:solidFill>
                  <a:schemeClr val="tx1">
                    <a:lumMod val="65000"/>
                    <a:lumOff val="35000"/>
                  </a:schemeClr>
                </a:solidFill>
                <a:cs typeface="Century Gothic"/>
              </a:rPr>
              <a:t>Clinical and Translational Sciences Institute</a:t>
            </a:r>
            <a:endParaRPr lang="en-US" sz="1600" dirty="0">
              <a:solidFill>
                <a:schemeClr val="tx1">
                  <a:lumMod val="65000"/>
                  <a:lumOff val="35000"/>
                </a:schemeClr>
              </a:solidFill>
            </a:endParaRPr>
          </a:p>
          <a:p>
            <a:r>
              <a:rPr lang="en-US" sz="1600" dirty="0" smtClean="0">
                <a:solidFill>
                  <a:schemeClr val="tx1">
                    <a:lumMod val="65000"/>
                    <a:lumOff val="35000"/>
                  </a:schemeClr>
                </a:solidFill>
                <a:cs typeface="Century Gothic"/>
              </a:rPr>
              <a:t>National Institute of Health, T32 Grant # HD 07475</a:t>
            </a:r>
          </a:p>
          <a:p>
            <a:r>
              <a:rPr lang="en-US" sz="1600" dirty="0" smtClean="0">
                <a:solidFill>
                  <a:schemeClr val="tx1">
                    <a:lumMod val="65000"/>
                    <a:lumOff val="35000"/>
                  </a:schemeClr>
                </a:solidFill>
              </a:rPr>
              <a:t>Indiana </a:t>
            </a:r>
            <a:r>
              <a:rPr lang="en-US" sz="1600" dirty="0">
                <a:solidFill>
                  <a:schemeClr val="tx1">
                    <a:lumMod val="65000"/>
                    <a:lumOff val="35000"/>
                  </a:schemeClr>
                </a:solidFill>
              </a:rPr>
              <a:t>University Office of the Vice President for </a:t>
            </a:r>
            <a:endParaRPr lang="en-US" sz="1600" dirty="0" smtClean="0">
              <a:solidFill>
                <a:schemeClr val="tx1">
                  <a:lumMod val="65000"/>
                  <a:lumOff val="35000"/>
                </a:schemeClr>
              </a:solidFill>
            </a:endParaRPr>
          </a:p>
          <a:p>
            <a:r>
              <a:rPr lang="en-US" sz="1600" dirty="0">
                <a:solidFill>
                  <a:schemeClr val="tx1">
                    <a:lumMod val="65000"/>
                    <a:lumOff val="35000"/>
                  </a:schemeClr>
                </a:solidFill>
              </a:rPr>
              <a:t>	</a:t>
            </a:r>
            <a:r>
              <a:rPr lang="en-US" sz="1600" dirty="0" smtClean="0">
                <a:solidFill>
                  <a:schemeClr val="tx1">
                    <a:lumMod val="65000"/>
                    <a:lumOff val="35000"/>
                  </a:schemeClr>
                </a:solidFill>
              </a:rPr>
              <a:t>Research </a:t>
            </a:r>
            <a:r>
              <a:rPr lang="en-US" sz="1600" dirty="0">
                <a:solidFill>
                  <a:schemeClr val="tx1">
                    <a:lumMod val="65000"/>
                    <a:lumOff val="35000"/>
                  </a:schemeClr>
                </a:solidFill>
              </a:rPr>
              <a:t> Emerging Area of Research Initiative, </a:t>
            </a:r>
            <a:endParaRPr lang="en-US" sz="1600" dirty="0" smtClean="0">
              <a:solidFill>
                <a:schemeClr val="tx1">
                  <a:lumMod val="65000"/>
                  <a:lumOff val="35000"/>
                </a:schemeClr>
              </a:solidFill>
            </a:endParaRPr>
          </a:p>
          <a:p>
            <a:r>
              <a:rPr lang="en-US" sz="1600" dirty="0">
                <a:solidFill>
                  <a:schemeClr val="tx1">
                    <a:lumMod val="65000"/>
                    <a:lumOff val="35000"/>
                  </a:schemeClr>
                </a:solidFill>
              </a:rPr>
              <a:t>	</a:t>
            </a:r>
            <a:r>
              <a:rPr lang="en-US" sz="1600" dirty="0" smtClean="0">
                <a:solidFill>
                  <a:schemeClr val="tx1">
                    <a:lumMod val="65000"/>
                    <a:lumOff val="35000"/>
                  </a:schemeClr>
                </a:solidFill>
              </a:rPr>
              <a:t>Learning</a:t>
            </a:r>
            <a:r>
              <a:rPr lang="en-US" sz="1600" dirty="0">
                <a:solidFill>
                  <a:schemeClr val="tx1">
                    <a:lumMod val="65000"/>
                    <a:lumOff val="35000"/>
                  </a:schemeClr>
                </a:solidFill>
              </a:rPr>
              <a:t>:  Brains, Machines and Children</a:t>
            </a:r>
            <a:endParaRPr lang="en-US" sz="1600" dirty="0" smtClean="0">
              <a:solidFill>
                <a:schemeClr val="tx1">
                  <a:lumMod val="65000"/>
                  <a:lumOff val="35000"/>
                </a:schemeClr>
              </a:solidFill>
              <a:cs typeface="Century Gothic"/>
            </a:endParaRPr>
          </a:p>
          <a:p>
            <a:endParaRPr lang="en-US" sz="1600" dirty="0" smtClean="0">
              <a:solidFill>
                <a:schemeClr val="tx1">
                  <a:lumMod val="65000"/>
                  <a:lumOff val="35000"/>
                </a:schemeClr>
              </a:solidFill>
              <a:cs typeface="Century Gothic"/>
            </a:endParaRPr>
          </a:p>
          <a:p>
            <a:endParaRPr lang="en-US" sz="1600" dirty="0">
              <a:solidFill>
                <a:schemeClr val="tx1">
                  <a:lumMod val="65000"/>
                  <a:lumOff val="35000"/>
                </a:schemeClr>
              </a:solidFill>
              <a:cs typeface="Century Gothic"/>
            </a:endParaRPr>
          </a:p>
        </p:txBody>
      </p:sp>
      <p:sp>
        <p:nvSpPr>
          <p:cNvPr id="3" name="TextBox 2"/>
          <p:cNvSpPr txBox="1"/>
          <p:nvPr/>
        </p:nvSpPr>
        <p:spPr>
          <a:xfrm>
            <a:off x="2798884" y="537241"/>
            <a:ext cx="2361544" cy="2308324"/>
          </a:xfrm>
          <a:prstGeom prst="rect">
            <a:avLst/>
          </a:prstGeom>
          <a:noFill/>
        </p:spPr>
        <p:txBody>
          <a:bodyPr wrap="none" rtlCol="0">
            <a:spAutoFit/>
          </a:bodyPr>
          <a:lstStyle/>
          <a:p>
            <a:r>
              <a:rPr lang="en-US" sz="1600" b="1" dirty="0" err="1" smtClean="0">
                <a:solidFill>
                  <a:schemeClr val="tx1">
                    <a:lumMod val="65000"/>
                    <a:lumOff val="35000"/>
                  </a:schemeClr>
                </a:solidFill>
                <a:cs typeface="Century Gothic"/>
              </a:rPr>
              <a:t>MRItab</a:t>
            </a:r>
            <a:r>
              <a:rPr lang="en-US" sz="1600" b="1" dirty="0" smtClean="0">
                <a:solidFill>
                  <a:schemeClr val="tx1">
                    <a:lumMod val="65000"/>
                    <a:lumOff val="35000"/>
                  </a:schemeClr>
                </a:solidFill>
                <a:cs typeface="Century Gothic"/>
              </a:rPr>
              <a:t> development:</a:t>
            </a:r>
          </a:p>
          <a:p>
            <a:r>
              <a:rPr lang="en-US" sz="1600" dirty="0" smtClean="0">
                <a:solidFill>
                  <a:schemeClr val="tx1">
                    <a:lumMod val="65000"/>
                    <a:lumOff val="35000"/>
                  </a:schemeClr>
                </a:solidFill>
                <a:cs typeface="Century Gothic"/>
              </a:rPr>
              <a:t>Jeff Sturgeon</a:t>
            </a:r>
          </a:p>
          <a:p>
            <a:r>
              <a:rPr lang="en-US" sz="1600" dirty="0" smtClean="0">
                <a:solidFill>
                  <a:schemeClr val="tx1">
                    <a:lumMod val="65000"/>
                    <a:lumOff val="35000"/>
                  </a:schemeClr>
                </a:solidFill>
                <a:cs typeface="Century Gothic"/>
              </a:rPr>
              <a:t>Alex </a:t>
            </a:r>
            <a:r>
              <a:rPr lang="en-US" sz="1600" dirty="0" err="1" smtClean="0">
                <a:solidFill>
                  <a:schemeClr val="tx1">
                    <a:lumMod val="65000"/>
                    <a:lumOff val="35000"/>
                  </a:schemeClr>
                </a:solidFill>
                <a:cs typeface="Century Gothic"/>
              </a:rPr>
              <a:t>Shroyer</a:t>
            </a:r>
            <a:endParaRPr lang="en-US" sz="1600" dirty="0" smtClean="0">
              <a:solidFill>
                <a:schemeClr val="tx1">
                  <a:lumMod val="65000"/>
                  <a:lumOff val="35000"/>
                </a:schemeClr>
              </a:solidFill>
              <a:cs typeface="Century Gothic"/>
            </a:endParaRPr>
          </a:p>
          <a:p>
            <a:r>
              <a:rPr lang="en-US" sz="1600" dirty="0" smtClean="0">
                <a:solidFill>
                  <a:schemeClr val="tx1">
                    <a:lumMod val="65000"/>
                    <a:lumOff val="35000"/>
                  </a:schemeClr>
                </a:solidFill>
                <a:cs typeface="Century Gothic"/>
              </a:rPr>
              <a:t>Hu Cheng, PhD</a:t>
            </a:r>
          </a:p>
          <a:p>
            <a:r>
              <a:rPr lang="en-US" sz="1600" dirty="0" smtClean="0">
                <a:solidFill>
                  <a:schemeClr val="tx1">
                    <a:lumMod val="65000"/>
                    <a:lumOff val="35000"/>
                  </a:schemeClr>
                </a:solidFill>
                <a:cs typeface="Century Gothic"/>
              </a:rPr>
              <a:t>Arianna Gutierrez</a:t>
            </a:r>
          </a:p>
          <a:p>
            <a:r>
              <a:rPr lang="en-US" sz="1600" dirty="0" smtClean="0">
                <a:solidFill>
                  <a:schemeClr val="tx1">
                    <a:lumMod val="65000"/>
                    <a:lumOff val="35000"/>
                  </a:schemeClr>
                </a:solidFill>
                <a:cs typeface="Century Gothic"/>
              </a:rPr>
              <a:t>Derek </a:t>
            </a:r>
            <a:r>
              <a:rPr lang="en-US" sz="1600" dirty="0" err="1" smtClean="0">
                <a:solidFill>
                  <a:schemeClr val="tx1">
                    <a:lumMod val="65000"/>
                    <a:lumOff val="35000"/>
                  </a:schemeClr>
                </a:solidFill>
                <a:cs typeface="Century Gothic"/>
              </a:rPr>
              <a:t>Kellar</a:t>
            </a:r>
            <a:endParaRPr lang="en-US" sz="1600" dirty="0" smtClean="0">
              <a:solidFill>
                <a:schemeClr val="tx1">
                  <a:lumMod val="65000"/>
                  <a:lumOff val="35000"/>
                </a:schemeClr>
              </a:solidFill>
              <a:cs typeface="Century Gothic"/>
            </a:endParaRPr>
          </a:p>
          <a:p>
            <a:r>
              <a:rPr lang="en-US" sz="1600" dirty="0" smtClean="0">
                <a:solidFill>
                  <a:schemeClr val="tx1">
                    <a:lumMod val="65000"/>
                    <a:lumOff val="35000"/>
                  </a:schemeClr>
                </a:solidFill>
                <a:cs typeface="Century Gothic"/>
              </a:rPr>
              <a:t>Sean Berry</a:t>
            </a:r>
          </a:p>
          <a:p>
            <a:r>
              <a:rPr lang="en-US" sz="1600" dirty="0" smtClean="0">
                <a:solidFill>
                  <a:schemeClr val="tx1">
                    <a:lumMod val="65000"/>
                    <a:lumOff val="35000"/>
                  </a:schemeClr>
                </a:solidFill>
                <a:cs typeface="Century Gothic"/>
              </a:rPr>
              <a:t>Jesse Goode</a:t>
            </a:r>
          </a:p>
          <a:p>
            <a:r>
              <a:rPr lang="en-US" sz="1600" dirty="0" smtClean="0">
                <a:solidFill>
                  <a:schemeClr val="tx1">
                    <a:lumMod val="65000"/>
                    <a:lumOff val="35000"/>
                  </a:schemeClr>
                </a:solidFill>
                <a:cs typeface="Century Gothic"/>
              </a:rPr>
              <a:t>Rick Moore</a:t>
            </a:r>
          </a:p>
        </p:txBody>
      </p:sp>
      <p:sp>
        <p:nvSpPr>
          <p:cNvPr id="10" name="TextBox 9"/>
          <p:cNvSpPr txBox="1"/>
          <p:nvPr/>
        </p:nvSpPr>
        <p:spPr>
          <a:xfrm>
            <a:off x="86054" y="543399"/>
            <a:ext cx="2162772" cy="2308324"/>
          </a:xfrm>
          <a:prstGeom prst="rect">
            <a:avLst/>
          </a:prstGeom>
          <a:noFill/>
        </p:spPr>
        <p:txBody>
          <a:bodyPr wrap="none" rtlCol="0">
            <a:spAutoFit/>
          </a:bodyPr>
          <a:lstStyle/>
          <a:p>
            <a:r>
              <a:rPr lang="en-US" sz="1600" b="1" dirty="0" smtClean="0">
                <a:solidFill>
                  <a:schemeClr val="tx1">
                    <a:lumMod val="65000"/>
                    <a:lumOff val="35000"/>
                  </a:schemeClr>
                </a:solidFill>
                <a:cs typeface="Century Gothic"/>
              </a:rPr>
              <a:t>Data collection:</a:t>
            </a:r>
          </a:p>
          <a:p>
            <a:r>
              <a:rPr lang="en-US" sz="1600" dirty="0" err="1">
                <a:solidFill>
                  <a:schemeClr val="tx1">
                    <a:lumMod val="65000"/>
                    <a:lumOff val="35000"/>
                  </a:schemeClr>
                </a:solidFill>
                <a:cs typeface="Century Gothic"/>
              </a:rPr>
              <a:t>JeanneMarie</a:t>
            </a:r>
            <a:r>
              <a:rPr lang="en-US" sz="1600" dirty="0">
                <a:solidFill>
                  <a:schemeClr val="tx1">
                    <a:lumMod val="65000"/>
                    <a:lumOff val="35000"/>
                  </a:schemeClr>
                </a:solidFill>
                <a:cs typeface="Century Gothic"/>
              </a:rPr>
              <a:t> </a:t>
            </a:r>
            <a:r>
              <a:rPr lang="en-US" sz="1600" dirty="0" err="1">
                <a:solidFill>
                  <a:schemeClr val="tx1">
                    <a:lumMod val="65000"/>
                    <a:lumOff val="35000"/>
                  </a:schemeClr>
                </a:solidFill>
                <a:cs typeface="Century Gothic"/>
              </a:rPr>
              <a:t>Heeb</a:t>
            </a:r>
            <a:r>
              <a:rPr lang="en-US" sz="1600" dirty="0">
                <a:solidFill>
                  <a:schemeClr val="tx1">
                    <a:lumMod val="65000"/>
                    <a:lumOff val="35000"/>
                  </a:schemeClr>
                </a:solidFill>
                <a:cs typeface="Century Gothic"/>
              </a:rPr>
              <a:t> </a:t>
            </a:r>
          </a:p>
          <a:p>
            <a:r>
              <a:rPr lang="en-US" sz="1600" dirty="0" smtClean="0">
                <a:solidFill>
                  <a:schemeClr val="tx1">
                    <a:lumMod val="65000"/>
                    <a:lumOff val="35000"/>
                  </a:schemeClr>
                </a:solidFill>
                <a:cs typeface="Century Gothic"/>
              </a:rPr>
              <a:t>Chandler Boys </a:t>
            </a:r>
          </a:p>
          <a:p>
            <a:r>
              <a:rPr lang="en-US" sz="1600" dirty="0" smtClean="0">
                <a:solidFill>
                  <a:schemeClr val="tx1">
                    <a:lumMod val="65000"/>
                    <a:lumOff val="35000"/>
                  </a:schemeClr>
                </a:solidFill>
                <a:cs typeface="Century Gothic"/>
              </a:rPr>
              <a:t>Emily Yearling </a:t>
            </a:r>
          </a:p>
          <a:p>
            <a:r>
              <a:rPr lang="en-US" sz="1600" dirty="0" smtClean="0">
                <a:solidFill>
                  <a:schemeClr val="tx1">
                    <a:lumMod val="65000"/>
                    <a:lumOff val="35000"/>
                  </a:schemeClr>
                </a:solidFill>
                <a:cs typeface="Century Gothic"/>
              </a:rPr>
              <a:t>Allison Quest</a:t>
            </a:r>
          </a:p>
          <a:p>
            <a:r>
              <a:rPr lang="en-US" sz="1600" dirty="0">
                <a:solidFill>
                  <a:schemeClr val="tx1">
                    <a:lumMod val="65000"/>
                    <a:lumOff val="35000"/>
                  </a:schemeClr>
                </a:solidFill>
                <a:cs typeface="Century Gothic"/>
              </a:rPr>
              <a:t>Sarah </a:t>
            </a:r>
            <a:r>
              <a:rPr lang="en-US" sz="1600" dirty="0" err="1">
                <a:solidFill>
                  <a:schemeClr val="tx1">
                    <a:lumMod val="65000"/>
                    <a:lumOff val="35000"/>
                  </a:schemeClr>
                </a:solidFill>
                <a:cs typeface="Century Gothic"/>
              </a:rPr>
              <a:t>Sha</a:t>
            </a:r>
            <a:endParaRPr lang="en-US" sz="1600" dirty="0">
              <a:solidFill>
                <a:schemeClr val="tx1">
                  <a:lumMod val="65000"/>
                  <a:lumOff val="35000"/>
                </a:schemeClr>
              </a:solidFill>
              <a:cs typeface="Century Gothic"/>
            </a:endParaRPr>
          </a:p>
          <a:p>
            <a:r>
              <a:rPr lang="en-US" sz="1600" dirty="0" smtClean="0">
                <a:solidFill>
                  <a:schemeClr val="tx1">
                    <a:lumMod val="65000"/>
                    <a:lumOff val="35000"/>
                  </a:schemeClr>
                </a:solidFill>
                <a:cs typeface="Century Gothic"/>
              </a:rPr>
              <a:t>Sarah Harris </a:t>
            </a:r>
          </a:p>
          <a:p>
            <a:r>
              <a:rPr lang="en-US" sz="1600" dirty="0" smtClean="0">
                <a:solidFill>
                  <a:schemeClr val="tx1">
                    <a:lumMod val="65000"/>
                    <a:lumOff val="35000"/>
                  </a:schemeClr>
                </a:solidFill>
                <a:cs typeface="Century Gothic"/>
              </a:rPr>
              <a:t>Charles Durbin</a:t>
            </a:r>
          </a:p>
          <a:p>
            <a:r>
              <a:rPr lang="en-US" sz="1600" dirty="0" smtClean="0">
                <a:solidFill>
                  <a:schemeClr val="tx1">
                    <a:lumMod val="65000"/>
                    <a:lumOff val="35000"/>
                  </a:schemeClr>
                </a:solidFill>
                <a:cs typeface="Century Gothic"/>
              </a:rPr>
              <a:t>Taylor </a:t>
            </a:r>
            <a:r>
              <a:rPr lang="en-US" sz="1600" dirty="0" err="1" smtClean="0">
                <a:solidFill>
                  <a:schemeClr val="tx1">
                    <a:lumMod val="65000"/>
                    <a:lumOff val="35000"/>
                  </a:schemeClr>
                </a:solidFill>
                <a:cs typeface="Century Gothic"/>
              </a:rPr>
              <a:t>Pamplin</a:t>
            </a:r>
            <a:endParaRPr lang="en-US" sz="1600" dirty="0" smtClean="0">
              <a:solidFill>
                <a:schemeClr val="tx1">
                  <a:lumMod val="65000"/>
                  <a:lumOff val="35000"/>
                </a:schemeClr>
              </a:solidFill>
              <a:cs typeface="Century Gothic"/>
            </a:endParaRPr>
          </a:p>
        </p:txBody>
      </p:sp>
      <p:grpSp>
        <p:nvGrpSpPr>
          <p:cNvPr id="5" name="Group 4"/>
          <p:cNvGrpSpPr>
            <a:grpSpLocks noChangeAspect="1"/>
          </p:cNvGrpSpPr>
          <p:nvPr/>
        </p:nvGrpSpPr>
        <p:grpSpPr>
          <a:xfrm>
            <a:off x="7115321" y="113085"/>
            <a:ext cx="2082990" cy="3413496"/>
            <a:chOff x="5545321" y="774700"/>
            <a:chExt cx="2578100" cy="4203700"/>
          </a:xfrm>
        </p:grpSpPr>
        <p:pic>
          <p:nvPicPr>
            <p:cNvPr id="6" name="Picture 5" descr="shapeimage_1.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45321" y="774700"/>
              <a:ext cx="2578100" cy="4203700"/>
            </a:xfrm>
            <a:prstGeom prst="rect">
              <a:avLst/>
            </a:prstGeom>
          </p:spPr>
        </p:pic>
        <p:pic>
          <p:nvPicPr>
            <p:cNvPr id="7" name="Picture 6" descr="droppedImage_4.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54846" y="781050"/>
              <a:ext cx="2540271" cy="2225596"/>
            </a:xfrm>
            <a:prstGeom prst="rect">
              <a:avLst/>
            </a:prstGeom>
          </p:spPr>
        </p:pic>
      </p:grpSp>
      <p:pic>
        <p:nvPicPr>
          <p:cNvPr id="2" name="Picture 1" descr="CanLab Members 2015-16.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889" y="3613950"/>
            <a:ext cx="3700487" cy="2395726"/>
          </a:xfrm>
          <a:prstGeom prst="rect">
            <a:avLst/>
          </a:prstGeom>
        </p:spPr>
      </p:pic>
      <p:pic>
        <p:nvPicPr>
          <p:cNvPr id="15" name="Picture 14"/>
          <p:cNvPicPr>
            <a:picLocks noChangeAspect="1"/>
          </p:cNvPicPr>
          <p:nvPr/>
        </p:nvPicPr>
        <p:blipFill>
          <a:blip r:embed="rId7" cstate="print"/>
          <a:stretch>
            <a:fillRect/>
          </a:stretch>
        </p:blipFill>
        <p:spPr>
          <a:xfrm>
            <a:off x="8148197" y="6018194"/>
            <a:ext cx="1089306" cy="816980"/>
          </a:xfrm>
          <a:prstGeom prst="rect">
            <a:avLst/>
          </a:prstGeom>
          <a:ln>
            <a:solidFill>
              <a:srgbClr val="FFFFFF">
                <a:alpha val="66000"/>
              </a:srgbClr>
            </a:solidFill>
          </a:ln>
        </p:spPr>
      </p:pic>
      <p:sp>
        <p:nvSpPr>
          <p:cNvPr id="13" name="TextBox 12"/>
          <p:cNvSpPr txBox="1"/>
          <p:nvPr/>
        </p:nvSpPr>
        <p:spPr>
          <a:xfrm>
            <a:off x="79690" y="3204833"/>
            <a:ext cx="3611886" cy="1323439"/>
          </a:xfrm>
          <a:prstGeom prst="rect">
            <a:avLst/>
          </a:prstGeom>
          <a:noFill/>
        </p:spPr>
        <p:txBody>
          <a:bodyPr wrap="none" rtlCol="0">
            <a:spAutoFit/>
          </a:bodyPr>
          <a:lstStyle/>
          <a:p>
            <a:r>
              <a:rPr lang="en-US" sz="1600" b="1" dirty="0" smtClean="0">
                <a:solidFill>
                  <a:schemeClr val="tx1">
                    <a:lumMod val="65000"/>
                    <a:lumOff val="35000"/>
                  </a:schemeClr>
                </a:solidFill>
                <a:cs typeface="Century Gothic"/>
              </a:rPr>
              <a:t>Committee members:</a:t>
            </a:r>
          </a:p>
          <a:p>
            <a:r>
              <a:rPr lang="en-US" sz="1600" dirty="0" smtClean="0">
                <a:solidFill>
                  <a:schemeClr val="tx1">
                    <a:lumMod val="65000"/>
                    <a:lumOff val="35000"/>
                  </a:schemeClr>
                </a:solidFill>
                <a:cs typeface="Century Gothic"/>
              </a:rPr>
              <a:t>Karin James, PhD (primary advisor)</a:t>
            </a:r>
          </a:p>
          <a:p>
            <a:r>
              <a:rPr lang="en-US" sz="1600" dirty="0" smtClean="0">
                <a:solidFill>
                  <a:schemeClr val="tx1">
                    <a:lumMod val="65000"/>
                    <a:lumOff val="35000"/>
                  </a:schemeClr>
                </a:solidFill>
                <a:cs typeface="Century Gothic"/>
              </a:rPr>
              <a:t>Thomas James, PhD</a:t>
            </a:r>
          </a:p>
          <a:p>
            <a:r>
              <a:rPr lang="en-US" sz="1600" dirty="0" smtClean="0">
                <a:solidFill>
                  <a:schemeClr val="tx1">
                    <a:lumMod val="65000"/>
                    <a:lumOff val="35000"/>
                  </a:schemeClr>
                </a:solidFill>
                <a:cs typeface="Century Gothic"/>
              </a:rPr>
              <a:t>Franco </a:t>
            </a:r>
            <a:r>
              <a:rPr lang="en-US" sz="1600" dirty="0" err="1" smtClean="0">
                <a:solidFill>
                  <a:schemeClr val="tx1">
                    <a:lumMod val="65000"/>
                    <a:lumOff val="35000"/>
                  </a:schemeClr>
                </a:solidFill>
                <a:cs typeface="Century Gothic"/>
              </a:rPr>
              <a:t>Pestilli</a:t>
            </a:r>
            <a:r>
              <a:rPr lang="en-US" sz="1600" dirty="0" smtClean="0">
                <a:solidFill>
                  <a:schemeClr val="tx1">
                    <a:lumMod val="65000"/>
                    <a:lumOff val="35000"/>
                  </a:schemeClr>
                </a:solidFill>
                <a:cs typeface="Century Gothic"/>
              </a:rPr>
              <a:t>, PhD</a:t>
            </a:r>
          </a:p>
          <a:p>
            <a:r>
              <a:rPr lang="en-US" sz="1600" dirty="0" smtClean="0">
                <a:solidFill>
                  <a:schemeClr val="tx1">
                    <a:lumMod val="65000"/>
                    <a:lumOff val="35000"/>
                  </a:schemeClr>
                </a:solidFill>
                <a:cs typeface="Century Gothic"/>
              </a:rPr>
              <a:t>Linda Smith, PhD</a:t>
            </a:r>
          </a:p>
        </p:txBody>
      </p:sp>
    </p:spTree>
    <p:extLst>
      <p:ext uri="{BB962C8B-B14F-4D97-AF65-F5344CB8AC3E}">
        <p14:creationId xmlns:p14="http://schemas.microsoft.com/office/powerpoint/2010/main" val="1385369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569" y="5082567"/>
            <a:ext cx="1143000" cy="9144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2246" y="5082567"/>
            <a:ext cx="1143000" cy="914400"/>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7542" y="5051679"/>
            <a:ext cx="1143000" cy="914400"/>
          </a:xfrm>
          <a:prstGeom prst="rect">
            <a:avLst/>
          </a:prstGeom>
        </p:spPr>
      </p:pic>
      <p:grpSp>
        <p:nvGrpSpPr>
          <p:cNvPr id="27" name="Group 26"/>
          <p:cNvGrpSpPr/>
          <p:nvPr/>
        </p:nvGrpSpPr>
        <p:grpSpPr>
          <a:xfrm>
            <a:off x="2899402" y="1520972"/>
            <a:ext cx="3622548" cy="2650086"/>
            <a:chOff x="2648612" y="686760"/>
            <a:chExt cx="9445486" cy="7120111"/>
          </a:xfrm>
        </p:grpSpPr>
        <p:sp>
          <p:nvSpPr>
            <p:cNvPr id="28" name="Rectangle 27"/>
            <p:cNvSpPr>
              <a:spLocks noChangeAspect="1"/>
            </p:cNvSpPr>
            <p:nvPr/>
          </p:nvSpPr>
          <p:spPr>
            <a:xfrm>
              <a:off x="2648612" y="695007"/>
              <a:ext cx="9430465" cy="7111864"/>
            </a:xfrm>
            <a:prstGeom prst="rect">
              <a:avLst/>
            </a:prstGeom>
            <a:solidFill>
              <a:sysClr val="window" lastClr="FFFFFF"/>
            </a:solidFill>
            <a:ln w="12700" cap="flat" cmpd="sng" algn="ctr">
              <a:no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entury Gothic"/>
                <a:ea typeface="+mn-ea"/>
                <a:cs typeface="+mn-cs"/>
              </a:endParaRP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7490" y="686760"/>
              <a:ext cx="9436608" cy="7111860"/>
            </a:xfrm>
            <a:prstGeom prst="rect">
              <a:avLst/>
            </a:prstGeom>
            <a:noFill/>
            <a:ln>
              <a:noFill/>
            </a:ln>
          </p:spPr>
        </p:pic>
      </p:gr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4598" y="5074748"/>
            <a:ext cx="1143000" cy="914400"/>
          </a:xfrm>
          <a:prstGeom prst="rect">
            <a:avLst/>
          </a:prstGeom>
        </p:spPr>
      </p:pic>
      <p:sp>
        <p:nvSpPr>
          <p:cNvPr id="36" name="Oval 35"/>
          <p:cNvSpPr>
            <a:spLocks noChangeAspect="1"/>
          </p:cNvSpPr>
          <p:nvPr/>
        </p:nvSpPr>
        <p:spPr>
          <a:xfrm>
            <a:off x="5069534" y="5531948"/>
            <a:ext cx="621792" cy="621792"/>
          </a:xfrm>
          <a:prstGeom prst="ellipse">
            <a:avLst/>
          </a:prstGeom>
          <a:solidFill>
            <a:srgbClr val="92D050"/>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416510" y="5427935"/>
            <a:ext cx="621792" cy="621792"/>
          </a:xfrm>
          <a:prstGeom prst="ellipse">
            <a:avLst/>
          </a:prstGeom>
          <a:solidFill>
            <a:schemeClr val="accent6">
              <a:lumMod val="40000"/>
              <a:lumOff val="60000"/>
            </a:schemeClr>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7590910" y="5167884"/>
            <a:ext cx="621792" cy="621792"/>
          </a:xfrm>
          <a:prstGeom prst="ellipse">
            <a:avLst/>
          </a:prstGeom>
          <a:solidFill>
            <a:srgbClr val="92D050"/>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7598" y="5075301"/>
            <a:ext cx="1143000" cy="914400"/>
          </a:xfrm>
          <a:prstGeom prst="rect">
            <a:avLst/>
          </a:prstGeom>
        </p:spPr>
      </p:pic>
      <p:sp>
        <p:nvSpPr>
          <p:cNvPr id="39" name="Oval 38"/>
          <p:cNvSpPr>
            <a:spLocks noChangeAspect="1"/>
          </p:cNvSpPr>
          <p:nvPr/>
        </p:nvSpPr>
        <p:spPr>
          <a:xfrm>
            <a:off x="6632877" y="5295138"/>
            <a:ext cx="621792" cy="621792"/>
          </a:xfrm>
          <a:prstGeom prst="ellipse">
            <a:avLst/>
          </a:prstGeom>
          <a:solidFill>
            <a:schemeClr val="accent6">
              <a:lumMod val="40000"/>
              <a:lumOff val="60000"/>
            </a:schemeClr>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6210654" y="5051679"/>
            <a:ext cx="621792" cy="621792"/>
          </a:xfrm>
          <a:prstGeom prst="ellipse">
            <a:avLst/>
          </a:prstGeom>
          <a:solidFill>
            <a:schemeClr val="accent6">
              <a:lumMod val="40000"/>
              <a:lumOff val="60000"/>
            </a:schemeClr>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5522932" y="5208098"/>
            <a:ext cx="621792" cy="621792"/>
          </a:xfrm>
          <a:prstGeom prst="ellipse">
            <a:avLst/>
          </a:prstGeom>
          <a:solidFill>
            <a:srgbClr val="92D050"/>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6726068" y="4710603"/>
            <a:ext cx="494157" cy="494157"/>
          </a:xfrm>
          <a:prstGeom prst="ellipse">
            <a:avLst/>
          </a:prstGeom>
          <a:solidFill>
            <a:schemeClr val="accent1">
              <a:lumMod val="20000"/>
              <a:lumOff val="80000"/>
            </a:schemeClr>
          </a:solidFill>
          <a:ln>
            <a:noFill/>
          </a:ln>
          <a:effectLst>
            <a:softEdge rad="177800"/>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36880" y="568960"/>
            <a:ext cx="7558479"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 Background: Handwriting produces several levels of visual input</a:t>
            </a:r>
            <a:endParaRPr lang="en-US" dirty="0">
              <a:solidFill>
                <a:schemeClr val="tx1">
                  <a:lumMod val="65000"/>
                  <a:lumOff val="35000"/>
                </a:schemeClr>
              </a:solidFill>
            </a:endParaRPr>
          </a:p>
        </p:txBody>
      </p:sp>
      <p:pic>
        <p:nvPicPr>
          <p:cNvPr id="2" name="S1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293207" y="5082567"/>
            <a:ext cx="1219200" cy="914400"/>
          </a:xfrm>
          <a:prstGeom prst="rect">
            <a:avLst/>
          </a:prstGeom>
        </p:spPr>
      </p:pic>
    </p:spTree>
    <p:extLst>
      <p:ext uri="{BB962C8B-B14F-4D97-AF65-F5344CB8AC3E}">
        <p14:creationId xmlns:p14="http://schemas.microsoft.com/office/powerpoint/2010/main" val="13164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9866"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43"/>
                                        </p:tgtEl>
                                      </p:cBhvr>
                                    </p:animEffect>
                                    <p:set>
                                      <p:cBhvr>
                                        <p:cTn id="49" dur="1" fill="hold">
                                          <p:stCondLst>
                                            <p:cond delay="499"/>
                                          </p:stCondLst>
                                        </p:cTn>
                                        <p:tgtEl>
                                          <p:spTgt spid="4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8"/>
                                        </p:tgtEl>
                                      </p:cBhvr>
                                    </p:animEffect>
                                    <p:set>
                                      <p:cBhvr>
                                        <p:cTn id="58" dur="1" fill="hold">
                                          <p:stCondLst>
                                            <p:cond delay="499"/>
                                          </p:stCondLst>
                                        </p:cTn>
                                        <p:tgtEl>
                                          <p:spTgt spid="38"/>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39"/>
                                        </p:tgtEl>
                                      </p:cBhvr>
                                    </p:animEffect>
                                    <p:set>
                                      <p:cBhvr>
                                        <p:cTn id="72" dur="1" fill="hold">
                                          <p:stCondLst>
                                            <p:cond delay="499"/>
                                          </p:stCondLst>
                                        </p:cTn>
                                        <p:tgtEl>
                                          <p:spTgt spid="3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7"/>
                                        </p:tgtEl>
                                      </p:cBhvr>
                                    </p:animEffect>
                                    <p:set>
                                      <p:cBhvr>
                                        <p:cTn id="7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9" restart="whenNotActive" fill="hold" evtFilter="cancelBubble" nodeType="interactiveSeq">
                <p:stCondLst>
                  <p:cond evt="onClick" delay="0">
                    <p:tgtEl>
                      <p:spTgt spid="2"/>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2"/>
                                        </p:tgtEl>
                                      </p:cBhvr>
                                    </p:cmd>
                                  </p:childTnLst>
                                </p:cTn>
                              </p:par>
                            </p:childTnLst>
                          </p:cTn>
                        </p:par>
                      </p:childTnLst>
                    </p:cTn>
                  </p:par>
                </p:childTnLst>
              </p:cTn>
              <p:nextCondLst>
                <p:cond evt="onClick" delay="0">
                  <p:tgtEl>
                    <p:spTgt spid="2"/>
                  </p:tgtEl>
                </p:cond>
              </p:nextCondLst>
            </p:seq>
            <p:video>
              <p:cMediaNode vol="80000">
                <p:cTn id="84" fill="hold" display="0">
                  <p:stCondLst>
                    <p:cond delay="indefinite"/>
                  </p:stCondLst>
                </p:cTn>
                <p:tgtEl>
                  <p:spTgt spid="2"/>
                </p:tgtEl>
              </p:cMediaNode>
            </p:video>
          </p:childTnLst>
        </p:cTn>
      </p:par>
    </p:tnLst>
    <p:bldLst>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7761" y="1389662"/>
            <a:ext cx="8485015" cy="1200329"/>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1. Does the brain system supporting handwriting change with experience?</a:t>
            </a:r>
          </a:p>
          <a:p>
            <a:r>
              <a:rPr lang="en-US" dirty="0">
                <a:solidFill>
                  <a:schemeClr val="tx1">
                    <a:lumMod val="65000"/>
                    <a:lumOff val="35000"/>
                  </a:schemeClr>
                </a:solidFill>
              </a:rPr>
              <a:t>	</a:t>
            </a:r>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p:txBody>
      </p:sp>
      <p:sp>
        <p:nvSpPr>
          <p:cNvPr id="3" name="TextBox 2"/>
          <p:cNvSpPr txBox="1"/>
          <p:nvPr/>
        </p:nvSpPr>
        <p:spPr>
          <a:xfrm>
            <a:off x="436880" y="568960"/>
            <a:ext cx="628890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General study questions (not the statistics questions!)</a:t>
            </a:r>
            <a:endParaRPr lang="en-US" dirty="0">
              <a:solidFill>
                <a:schemeClr val="tx1">
                  <a:lumMod val="65000"/>
                  <a:lumOff val="35000"/>
                </a:schemeClr>
              </a:solidFill>
            </a:endParaRPr>
          </a:p>
        </p:txBody>
      </p:sp>
      <p:sp>
        <p:nvSpPr>
          <p:cNvPr id="4" name="TextBox 3"/>
          <p:cNvSpPr txBox="1"/>
          <p:nvPr/>
        </p:nvSpPr>
        <p:spPr>
          <a:xfrm>
            <a:off x="517761" y="2441196"/>
            <a:ext cx="6656878" cy="1200329"/>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2. Are there differences in responses to the visual percepts </a:t>
            </a:r>
          </a:p>
          <a:p>
            <a:r>
              <a:rPr lang="en-US" dirty="0">
                <a:solidFill>
                  <a:schemeClr val="tx1">
                    <a:lumMod val="65000"/>
                    <a:lumOff val="35000"/>
                  </a:schemeClr>
                </a:solidFill>
              </a:rPr>
              <a:t> </a:t>
            </a:r>
            <a:r>
              <a:rPr lang="en-US" dirty="0" smtClean="0">
                <a:solidFill>
                  <a:schemeClr val="tx1">
                    <a:lumMod val="65000"/>
                    <a:lumOff val="35000"/>
                  </a:schemeClr>
                </a:solidFill>
              </a:rPr>
              <a:t>   experienced during handwriting?</a:t>
            </a:r>
            <a:endParaRPr lang="en-US" dirty="0">
              <a:solidFill>
                <a:schemeClr val="tx1">
                  <a:lumMod val="65000"/>
                  <a:lumOff val="35000"/>
                </a:schemeClr>
              </a:solidFill>
            </a:endParaRPr>
          </a:p>
          <a:p>
            <a:endParaRPr lang="en-US" dirty="0" smtClean="0">
              <a:solidFill>
                <a:schemeClr val="tx1">
                  <a:lumMod val="65000"/>
                  <a:lumOff val="35000"/>
                </a:schemeClr>
              </a:solidFill>
            </a:endParaRPr>
          </a:p>
        </p:txBody>
      </p:sp>
    </p:spTree>
    <p:extLst>
      <p:ext uri="{BB962C8B-B14F-4D97-AF65-F5344CB8AC3E}">
        <p14:creationId xmlns:p14="http://schemas.microsoft.com/office/powerpoint/2010/main" val="2054876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33002" y="4288906"/>
            <a:ext cx="1053189" cy="702126"/>
          </a:xfrm>
          <a:prstGeom prst="rect">
            <a:avLst/>
          </a:prstGeom>
        </p:spPr>
      </p:pic>
      <p:pic>
        <p:nvPicPr>
          <p:cNvPr id="42" name="Picture 41" descr="toddlerwriting.jpg"/>
          <p:cNvPicPr>
            <a:picLocks noChangeAspect="1"/>
          </p:cNvPicPr>
          <p:nvPr/>
        </p:nvPicPr>
        <p:blipFill rotWithShape="1">
          <a:blip r:embed="rId4">
            <a:extLst>
              <a:ext uri="{28A0092B-C50C-407E-A947-70E740481C1C}">
                <a14:useLocalDpi xmlns:a14="http://schemas.microsoft.com/office/drawing/2010/main" val="0"/>
              </a:ext>
            </a:extLst>
          </a:blip>
          <a:srcRect r="5643"/>
          <a:stretch/>
        </p:blipFill>
        <p:spPr>
          <a:xfrm>
            <a:off x="741212" y="2804256"/>
            <a:ext cx="2091626" cy="1477816"/>
          </a:xfrm>
          <a:prstGeom prst="rect">
            <a:avLst/>
          </a:prstGeom>
        </p:spPr>
      </p:pic>
      <p:pic>
        <p:nvPicPr>
          <p:cNvPr id="44" name="Picture 43" descr="8yrwriting.jpg"/>
          <p:cNvPicPr>
            <a:picLocks noChangeAspect="1"/>
          </p:cNvPicPr>
          <p:nvPr/>
        </p:nvPicPr>
        <p:blipFill rotWithShape="1">
          <a:blip r:embed="rId5">
            <a:extLst>
              <a:ext uri="{28A0092B-C50C-407E-A947-70E740481C1C}">
                <a14:useLocalDpi xmlns:a14="http://schemas.microsoft.com/office/drawing/2010/main" val="0"/>
              </a:ext>
            </a:extLst>
          </a:blip>
          <a:srcRect l="8075"/>
          <a:stretch/>
        </p:blipFill>
        <p:spPr>
          <a:xfrm>
            <a:off x="3770160" y="2804256"/>
            <a:ext cx="2037717" cy="1477816"/>
          </a:xfrm>
          <a:prstGeom prst="rect">
            <a:avLst/>
          </a:prstGeom>
        </p:spPr>
      </p:pic>
      <p:pic>
        <p:nvPicPr>
          <p:cNvPr id="46" name="Picture 45" descr="adultwriting.jpg"/>
          <p:cNvPicPr>
            <a:picLocks noChangeAspect="1"/>
          </p:cNvPicPr>
          <p:nvPr/>
        </p:nvPicPr>
        <p:blipFill rotWithShape="1">
          <a:blip r:embed="rId6">
            <a:extLst>
              <a:ext uri="{28A0092B-C50C-407E-A947-70E740481C1C}">
                <a14:useLocalDpi xmlns:a14="http://schemas.microsoft.com/office/drawing/2010/main" val="0"/>
              </a:ext>
            </a:extLst>
          </a:blip>
          <a:srcRect l="10773" r="10746"/>
          <a:stretch/>
        </p:blipFill>
        <p:spPr>
          <a:xfrm>
            <a:off x="6670959" y="2779001"/>
            <a:ext cx="2026437" cy="1549251"/>
          </a:xfrm>
          <a:prstGeom prst="rect">
            <a:avLst/>
          </a:prstGeom>
        </p:spPr>
      </p:pic>
      <p:grpSp>
        <p:nvGrpSpPr>
          <p:cNvPr id="47" name="Group 46"/>
          <p:cNvGrpSpPr>
            <a:grpSpLocks noChangeAspect="1"/>
          </p:cNvGrpSpPr>
          <p:nvPr/>
        </p:nvGrpSpPr>
        <p:grpSpPr>
          <a:xfrm>
            <a:off x="188453" y="4140273"/>
            <a:ext cx="1522063" cy="1266740"/>
            <a:chOff x="0" y="1381434"/>
            <a:chExt cx="2677955" cy="2228734"/>
          </a:xfrm>
        </p:grpSpPr>
        <p:pic>
          <p:nvPicPr>
            <p:cNvPr id="48" name="Picture 47"/>
            <p:cNvPicPr>
              <a:picLocks noChangeAspect="1"/>
            </p:cNvPicPr>
            <p:nvPr/>
          </p:nvPicPr>
          <p:blipFill rotWithShape="1">
            <a:blip r:embed="rId7" cstate="email">
              <a:extLst>
                <a:ext uri="{28A0092B-C50C-407E-A947-70E740481C1C}">
                  <a14:useLocalDpi xmlns:a14="http://schemas.microsoft.com/office/drawing/2010/main" val="0"/>
                </a:ext>
              </a:extLst>
            </a:blip>
            <a:srcRect l="178" t="1840" r="76339" b="60978"/>
            <a:stretch/>
          </p:blipFill>
          <p:spPr>
            <a:xfrm>
              <a:off x="0" y="1611839"/>
              <a:ext cx="1302204" cy="103978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rotWithShape="1">
            <a:blip r:embed="rId8" cstate="email">
              <a:extLst>
                <a:ext uri="{28A0092B-C50C-407E-A947-70E740481C1C}">
                  <a14:useLocalDpi xmlns:a14="http://schemas.microsoft.com/office/drawing/2010/main" val="0"/>
                </a:ext>
              </a:extLst>
            </a:blip>
            <a:srcRect l="25893" t="2018" r="50893" b="61863"/>
            <a:stretch/>
          </p:blipFill>
          <p:spPr>
            <a:xfrm>
              <a:off x="220435" y="2578168"/>
              <a:ext cx="1315295" cy="10320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0" name="Picture 49"/>
            <p:cNvPicPr>
              <a:picLocks noChangeAspect="1"/>
            </p:cNvPicPr>
            <p:nvPr/>
          </p:nvPicPr>
          <p:blipFill rotWithShape="1">
            <a:blip r:embed="rId9" cstate="email">
              <a:extLst>
                <a:ext uri="{28A0092B-C50C-407E-A947-70E740481C1C}">
                  <a14:useLocalDpi xmlns:a14="http://schemas.microsoft.com/office/drawing/2010/main" val="0"/>
                </a:ext>
              </a:extLst>
            </a:blip>
            <a:srcRect l="51518" t="2549" r="26340" b="62040"/>
            <a:stretch/>
          </p:blipFill>
          <p:spPr>
            <a:xfrm>
              <a:off x="1135680" y="1381434"/>
              <a:ext cx="1195223" cy="96389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1" name="Picture 50"/>
            <p:cNvPicPr>
              <a:picLocks noChangeAspect="1"/>
            </p:cNvPicPr>
            <p:nvPr/>
          </p:nvPicPr>
          <p:blipFill rotWithShape="1">
            <a:blip r:embed="rId10" cstate="email">
              <a:extLst>
                <a:ext uri="{28A0092B-C50C-407E-A947-70E740481C1C}">
                  <a14:useLocalDpi xmlns:a14="http://schemas.microsoft.com/office/drawing/2010/main" val="0"/>
                </a:ext>
              </a:extLst>
            </a:blip>
            <a:srcRect l="77143" r="1161" b="66466"/>
            <a:stretch/>
          </p:blipFill>
          <p:spPr>
            <a:xfrm>
              <a:off x="1235598" y="2355005"/>
              <a:ext cx="1442357" cy="1124197"/>
            </a:xfrm>
            <a:prstGeom prst="rect">
              <a:avLst/>
            </a:prstGeom>
            <a:ln w="38100" cap="sq">
              <a:noFill/>
              <a:prstDash val="solid"/>
              <a:miter lim="800000"/>
            </a:ln>
            <a:effectLst>
              <a:outerShdw blurRad="50800" dist="38100" dir="2700000" algn="tl" rotWithShape="0">
                <a:srgbClr val="000000">
                  <a:alpha val="43000"/>
                </a:srgbClr>
              </a:outerShdw>
            </a:effectLst>
          </p:spPr>
        </p:pic>
      </p:grpSp>
      <p:pic>
        <p:nvPicPr>
          <p:cNvPr id="52" name="Picture 51" descr="J_2.bmp"/>
          <p:cNvPicPr>
            <a:picLocks noChangeAspect="1"/>
          </p:cNvPicPr>
          <p:nvPr/>
        </p:nvPicPr>
        <p:blipFill rotWithShape="1">
          <a:blip r:embed="rId11">
            <a:duotone>
              <a:srgbClr val="424E5B">
                <a:shade val="45000"/>
                <a:satMod val="135000"/>
              </a:srgbClr>
              <a:prstClr val="white"/>
            </a:duotone>
            <a:extLst>
              <a:ext uri="{28A0092B-C50C-407E-A947-70E740481C1C}">
                <a14:useLocalDpi xmlns:a14="http://schemas.microsoft.com/office/drawing/2010/main" val="0"/>
              </a:ext>
            </a:extLst>
          </a:blip>
          <a:srcRect l="22174" t="24040" r="30475" b="12821"/>
          <a:stretch/>
        </p:blipFill>
        <p:spPr>
          <a:xfrm>
            <a:off x="4958236" y="4765458"/>
            <a:ext cx="692758" cy="577342"/>
          </a:xfrm>
          <a:prstGeom prst="rect">
            <a:avLst/>
          </a:prstGeom>
        </p:spPr>
      </p:pic>
      <p:pic>
        <p:nvPicPr>
          <p:cNvPr id="53" name="Picture 52" descr="E_2.bmp"/>
          <p:cNvPicPr>
            <a:picLocks noChangeAspect="1"/>
          </p:cNvPicPr>
          <p:nvPr/>
        </p:nvPicPr>
        <p:blipFill rotWithShape="1">
          <a:blip r:embed="rId12">
            <a:duotone>
              <a:srgbClr val="424E5B">
                <a:shade val="45000"/>
                <a:satMod val="135000"/>
              </a:srgbClr>
              <a:prstClr val="white"/>
            </a:duotone>
            <a:extLst>
              <a:ext uri="{28A0092B-C50C-407E-A947-70E740481C1C}">
                <a14:useLocalDpi xmlns:a14="http://schemas.microsoft.com/office/drawing/2010/main" val="0"/>
              </a:ext>
            </a:extLst>
          </a:blip>
          <a:srcRect l="23560" t="32611" r="28217" b="-1"/>
          <a:stretch/>
        </p:blipFill>
        <p:spPr>
          <a:xfrm>
            <a:off x="5181723" y="4110686"/>
            <a:ext cx="705528" cy="616203"/>
          </a:xfrm>
          <a:prstGeom prst="rect">
            <a:avLst/>
          </a:prstGeom>
        </p:spPr>
      </p:pic>
      <p:pic>
        <p:nvPicPr>
          <p:cNvPr id="54" name="Picture 53" descr="F_1.bmp"/>
          <p:cNvPicPr>
            <a:picLocks noChangeAspect="1"/>
          </p:cNvPicPr>
          <p:nvPr/>
        </p:nvPicPr>
        <p:blipFill rotWithShape="1">
          <a:blip r:embed="rId13">
            <a:duotone>
              <a:srgbClr val="424E5B">
                <a:shade val="45000"/>
                <a:satMod val="135000"/>
              </a:srgbClr>
              <a:prstClr val="white"/>
            </a:duotone>
            <a:extLst>
              <a:ext uri="{28A0092B-C50C-407E-A947-70E740481C1C}">
                <a14:useLocalDpi xmlns:a14="http://schemas.microsoft.com/office/drawing/2010/main" val="0"/>
              </a:ext>
            </a:extLst>
          </a:blip>
          <a:srcRect l="30520" t="16516" r="37222" b="20366"/>
          <a:stretch/>
        </p:blipFill>
        <p:spPr>
          <a:xfrm>
            <a:off x="2019315" y="4018590"/>
            <a:ext cx="471944" cy="577147"/>
          </a:xfrm>
          <a:prstGeom prst="rect">
            <a:avLst/>
          </a:prstGeom>
        </p:spPr>
      </p:pic>
      <p:pic>
        <p:nvPicPr>
          <p:cNvPr id="55" name="Picture 54" descr="J_1.bmp"/>
          <p:cNvPicPr>
            <a:picLocks noChangeAspect="1"/>
          </p:cNvPicPr>
          <p:nvPr/>
        </p:nvPicPr>
        <p:blipFill rotWithShape="1">
          <a:blip r:embed="rId14">
            <a:duotone>
              <a:srgbClr val="424E5B">
                <a:shade val="45000"/>
                <a:satMod val="135000"/>
              </a:srgbClr>
              <a:prstClr val="white"/>
            </a:duotone>
            <a:extLst>
              <a:ext uri="{28A0092B-C50C-407E-A947-70E740481C1C}">
                <a14:useLocalDpi xmlns:a14="http://schemas.microsoft.com/office/drawing/2010/main" val="0"/>
              </a:ext>
            </a:extLst>
          </a:blip>
          <a:srcRect l="21444" t="14769" r="27458" b="7517"/>
          <a:stretch/>
        </p:blipFill>
        <p:spPr>
          <a:xfrm>
            <a:off x="2597857" y="3916785"/>
            <a:ext cx="608894" cy="578798"/>
          </a:xfrm>
          <a:prstGeom prst="rect">
            <a:avLst/>
          </a:prstGeom>
        </p:spPr>
      </p:pic>
      <p:pic>
        <p:nvPicPr>
          <p:cNvPr id="56" name="Picture 55" descr="W_1.bmp"/>
          <p:cNvPicPr>
            <a:picLocks noChangeAspect="1"/>
          </p:cNvPicPr>
          <p:nvPr/>
        </p:nvPicPr>
        <p:blipFill rotWithShape="1">
          <a:blip r:embed="rId15">
            <a:duotone>
              <a:srgbClr val="424E5B">
                <a:shade val="45000"/>
                <a:satMod val="135000"/>
              </a:srgbClr>
              <a:prstClr val="white"/>
            </a:duotone>
            <a:extLst>
              <a:ext uri="{28A0092B-C50C-407E-A947-70E740481C1C}">
                <a14:useLocalDpi xmlns:a14="http://schemas.microsoft.com/office/drawing/2010/main" val="0"/>
              </a:ext>
            </a:extLst>
          </a:blip>
          <a:srcRect l="28001" t="18786" r="21337" b="18966"/>
          <a:stretch/>
        </p:blipFill>
        <p:spPr>
          <a:xfrm>
            <a:off x="2290750" y="4398028"/>
            <a:ext cx="741212" cy="569195"/>
          </a:xfrm>
          <a:prstGeom prst="rect">
            <a:avLst/>
          </a:prstGeom>
        </p:spPr>
      </p:pic>
      <p:pic>
        <p:nvPicPr>
          <p:cNvPr id="57" name="Picture 56" descr="Y_3.bmp"/>
          <p:cNvPicPr>
            <a:picLocks noChangeAspect="1"/>
          </p:cNvPicPr>
          <p:nvPr/>
        </p:nvPicPr>
        <p:blipFill rotWithShape="1">
          <a:blip r:embed="rId16">
            <a:duotone>
              <a:srgbClr val="424E5B">
                <a:shade val="45000"/>
                <a:satMod val="135000"/>
              </a:srgbClr>
              <a:prstClr val="white"/>
            </a:duotone>
            <a:extLst>
              <a:ext uri="{28A0092B-C50C-407E-A947-70E740481C1C}">
                <a14:useLocalDpi xmlns:a14="http://schemas.microsoft.com/office/drawing/2010/main" val="0"/>
              </a:ext>
            </a:extLst>
          </a:blip>
          <a:srcRect l="28393" t="28212" r="30526" b="13722"/>
          <a:stretch/>
        </p:blipFill>
        <p:spPr>
          <a:xfrm>
            <a:off x="8159856" y="4037191"/>
            <a:ext cx="601039" cy="530949"/>
          </a:xfrm>
          <a:prstGeom prst="rect">
            <a:avLst/>
          </a:prstGeom>
        </p:spPr>
      </p:pic>
      <p:pic>
        <p:nvPicPr>
          <p:cNvPr id="58" name="Picture 57" descr="W_3.bmp"/>
          <p:cNvPicPr>
            <a:picLocks noChangeAspect="1"/>
          </p:cNvPicPr>
          <p:nvPr/>
        </p:nvPicPr>
        <p:blipFill rotWithShape="1">
          <a:blip r:embed="rId17">
            <a:duotone>
              <a:srgbClr val="424E5B">
                <a:shade val="45000"/>
                <a:satMod val="135000"/>
              </a:srgbClr>
              <a:prstClr val="white"/>
            </a:duotone>
            <a:extLst>
              <a:ext uri="{28A0092B-C50C-407E-A947-70E740481C1C}">
                <a14:useLocalDpi xmlns:a14="http://schemas.microsoft.com/office/drawing/2010/main" val="0"/>
              </a:ext>
            </a:extLst>
          </a:blip>
          <a:srcRect l="28393" t="22406" r="30526" b="15931"/>
          <a:stretch/>
        </p:blipFill>
        <p:spPr>
          <a:xfrm>
            <a:off x="8179275" y="4623524"/>
            <a:ext cx="601039" cy="563843"/>
          </a:xfrm>
          <a:prstGeom prst="rect">
            <a:avLst/>
          </a:prstGeom>
        </p:spPr>
      </p:pic>
      <p:pic>
        <p:nvPicPr>
          <p:cNvPr id="59" name="Picture 58" descr="P_3.bmp"/>
          <p:cNvPicPr>
            <a:picLocks noChangeAspect="1"/>
          </p:cNvPicPr>
          <p:nvPr/>
        </p:nvPicPr>
        <p:blipFill rotWithShape="1">
          <a:blip r:embed="rId18">
            <a:duotone>
              <a:srgbClr val="424E5B">
                <a:shade val="45000"/>
                <a:satMod val="135000"/>
              </a:srgbClr>
              <a:prstClr val="white"/>
            </a:duotone>
            <a:extLst>
              <a:ext uri="{28A0092B-C50C-407E-A947-70E740481C1C}">
                <a14:useLocalDpi xmlns:a14="http://schemas.microsoft.com/office/drawing/2010/main" val="0"/>
              </a:ext>
            </a:extLst>
          </a:blip>
          <a:srcRect l="24374" t="19844" r="28706" b="25916"/>
          <a:stretch/>
        </p:blipFill>
        <p:spPr>
          <a:xfrm>
            <a:off x="7667438" y="4324481"/>
            <a:ext cx="686462" cy="495977"/>
          </a:xfrm>
          <a:prstGeom prst="rect">
            <a:avLst/>
          </a:prstGeom>
        </p:spPr>
      </p:pic>
      <p:pic>
        <p:nvPicPr>
          <p:cNvPr id="60" name="Picture 59" descr="J_101.bmp"/>
          <p:cNvPicPr>
            <a:picLocks noChangeAspect="1"/>
          </p:cNvPicPr>
          <p:nvPr/>
        </p:nvPicPr>
        <p:blipFill rotWithShape="1">
          <a:blip r:embed="rId19">
            <a:duotone>
              <a:srgbClr val="424E5B">
                <a:shade val="45000"/>
                <a:satMod val="135000"/>
              </a:srgbClr>
              <a:prstClr val="white"/>
            </a:duotone>
            <a:extLst>
              <a:ext uri="{28A0092B-C50C-407E-A947-70E740481C1C}">
                <a14:useLocalDpi xmlns:a14="http://schemas.microsoft.com/office/drawing/2010/main" val="0"/>
              </a:ext>
            </a:extLst>
          </a:blip>
          <a:srcRect l="18132" t="33923" r="29106" b="4362"/>
          <a:stretch/>
        </p:blipFill>
        <p:spPr>
          <a:xfrm flipH="1">
            <a:off x="1985293" y="4802974"/>
            <a:ext cx="610914" cy="564309"/>
          </a:xfrm>
          <a:prstGeom prst="rect">
            <a:avLst/>
          </a:prstGeom>
        </p:spPr>
      </p:pic>
      <p:pic>
        <p:nvPicPr>
          <p:cNvPr id="61" name="Picture 60" descr="8yroldhandgrip2.jpg"/>
          <p:cNvPicPr>
            <a:picLocks noChangeAspect="1"/>
          </p:cNvPicPr>
          <p:nvPr/>
        </p:nvPicPr>
        <p:blipFill rotWithShape="1">
          <a:blip r:embed="rId20">
            <a:extLst>
              <a:ext uri="{28A0092B-C50C-407E-A947-70E740481C1C}">
                <a14:useLocalDpi xmlns:a14="http://schemas.microsoft.com/office/drawing/2010/main" val="0"/>
              </a:ext>
            </a:extLst>
          </a:blip>
          <a:srcRect l="28000" b="17500"/>
          <a:stretch/>
        </p:blipFill>
        <p:spPr>
          <a:xfrm>
            <a:off x="4100986" y="4626071"/>
            <a:ext cx="857250" cy="736879"/>
          </a:xfrm>
          <a:prstGeom prst="rect">
            <a:avLst/>
          </a:prstGeom>
        </p:spPr>
      </p:pic>
      <p:pic>
        <p:nvPicPr>
          <p:cNvPr id="62" name="Picture 61" descr="adulthandgrip.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00359" y="4706883"/>
            <a:ext cx="771663" cy="660400"/>
          </a:xfrm>
          <a:prstGeom prst="rect">
            <a:avLst/>
          </a:prstGeom>
        </p:spPr>
      </p:pic>
      <p:pic>
        <p:nvPicPr>
          <p:cNvPr id="63" name="Picture 62" descr="8yroldhandgrip.jpe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03738" y="4097705"/>
            <a:ext cx="930031" cy="696625"/>
          </a:xfrm>
          <a:prstGeom prst="rect">
            <a:avLst/>
          </a:prstGeom>
        </p:spPr>
      </p:pic>
      <p:pic>
        <p:nvPicPr>
          <p:cNvPr id="64" name="Picture 63" descr="M_2.bmp"/>
          <p:cNvPicPr>
            <a:picLocks noChangeAspect="1"/>
          </p:cNvPicPr>
          <p:nvPr/>
        </p:nvPicPr>
        <p:blipFill rotWithShape="1">
          <a:blip r:embed="rId23">
            <a:duotone>
              <a:srgbClr val="424E5B">
                <a:shade val="45000"/>
                <a:satMod val="135000"/>
              </a:srgbClr>
              <a:prstClr val="white"/>
            </a:duotone>
            <a:extLst>
              <a:ext uri="{28A0092B-C50C-407E-A947-70E740481C1C}">
                <a14:useLocalDpi xmlns:a14="http://schemas.microsoft.com/office/drawing/2010/main" val="0"/>
              </a:ext>
            </a:extLst>
          </a:blip>
          <a:srcRect l="22707" t="34536" r="37247"/>
          <a:stretch/>
        </p:blipFill>
        <p:spPr>
          <a:xfrm>
            <a:off x="5594306" y="4395911"/>
            <a:ext cx="585889" cy="598600"/>
          </a:xfrm>
          <a:prstGeom prst="rect">
            <a:avLst/>
          </a:prstGeom>
        </p:spPr>
      </p:pic>
      <p:sp>
        <p:nvSpPr>
          <p:cNvPr id="66" name="TextBox 65"/>
          <p:cNvSpPr txBox="1"/>
          <p:nvPr/>
        </p:nvSpPr>
        <p:spPr>
          <a:xfrm>
            <a:off x="588748" y="1788786"/>
            <a:ext cx="2302233" cy="923330"/>
          </a:xfrm>
          <a:prstGeom prst="rect">
            <a:avLst/>
          </a:prstGeom>
          <a:noFill/>
        </p:spPr>
        <p:txBody>
          <a:bodyPr wrap="none" rtlCol="0">
            <a:spAutoFit/>
          </a:bodyPr>
          <a:lstStyle/>
          <a:p>
            <a:pPr algn="ctr"/>
            <a:r>
              <a:rPr lang="en-US" dirty="0" smtClean="0">
                <a:solidFill>
                  <a:schemeClr val="tx1">
                    <a:lumMod val="65000"/>
                    <a:lumOff val="35000"/>
                  </a:schemeClr>
                </a:solidFill>
              </a:rPr>
              <a:t>Early-literate </a:t>
            </a:r>
          </a:p>
          <a:p>
            <a:pPr algn="ctr"/>
            <a:r>
              <a:rPr lang="en-US" dirty="0">
                <a:solidFill>
                  <a:schemeClr val="tx1">
                    <a:lumMod val="65000"/>
                    <a:lumOff val="35000"/>
                  </a:schemeClr>
                </a:solidFill>
              </a:rPr>
              <a:t>c</a:t>
            </a:r>
            <a:r>
              <a:rPr lang="en-US" dirty="0" smtClean="0">
                <a:solidFill>
                  <a:schemeClr val="tx1">
                    <a:lumMod val="65000"/>
                    <a:lumOff val="35000"/>
                  </a:schemeClr>
                </a:solidFill>
              </a:rPr>
              <a:t>hildren</a:t>
            </a:r>
          </a:p>
          <a:p>
            <a:pPr algn="ctr"/>
            <a:r>
              <a:rPr lang="en-US" dirty="0" smtClean="0">
                <a:solidFill>
                  <a:schemeClr val="tx1">
                    <a:lumMod val="65000"/>
                    <a:lumOff val="35000"/>
                  </a:schemeClr>
                </a:solidFill>
              </a:rPr>
              <a:t>(5 – 6 years, n = 14)</a:t>
            </a:r>
            <a:endParaRPr lang="en-US" dirty="0">
              <a:solidFill>
                <a:schemeClr val="tx1">
                  <a:lumMod val="65000"/>
                  <a:lumOff val="35000"/>
                </a:schemeClr>
              </a:solidFill>
            </a:endParaRPr>
          </a:p>
        </p:txBody>
      </p:sp>
      <p:sp>
        <p:nvSpPr>
          <p:cNvPr id="67" name="TextBox 66"/>
          <p:cNvSpPr txBox="1"/>
          <p:nvPr/>
        </p:nvSpPr>
        <p:spPr>
          <a:xfrm>
            <a:off x="6371019" y="1788786"/>
            <a:ext cx="2558714" cy="923330"/>
          </a:xfrm>
          <a:prstGeom prst="rect">
            <a:avLst/>
          </a:prstGeom>
          <a:noFill/>
        </p:spPr>
        <p:txBody>
          <a:bodyPr wrap="none" rtlCol="0">
            <a:spAutoFit/>
          </a:bodyPr>
          <a:lstStyle/>
          <a:p>
            <a:pPr algn="ctr"/>
            <a:r>
              <a:rPr lang="en-US" dirty="0" smtClean="0">
                <a:solidFill>
                  <a:schemeClr val="tx1">
                    <a:lumMod val="65000"/>
                    <a:lumOff val="35000"/>
                  </a:schemeClr>
                </a:solidFill>
              </a:rPr>
              <a:t>Literate </a:t>
            </a:r>
          </a:p>
          <a:p>
            <a:pPr algn="ctr"/>
            <a:r>
              <a:rPr lang="en-US" dirty="0">
                <a:solidFill>
                  <a:schemeClr val="tx1">
                    <a:lumMod val="65000"/>
                    <a:lumOff val="35000"/>
                  </a:schemeClr>
                </a:solidFill>
              </a:rPr>
              <a:t>a</a:t>
            </a:r>
            <a:r>
              <a:rPr lang="en-US" dirty="0" smtClean="0">
                <a:solidFill>
                  <a:schemeClr val="tx1">
                    <a:lumMod val="65000"/>
                    <a:lumOff val="35000"/>
                  </a:schemeClr>
                </a:solidFill>
              </a:rPr>
              <a:t>dults</a:t>
            </a:r>
          </a:p>
          <a:p>
            <a:pPr algn="ctr"/>
            <a:r>
              <a:rPr lang="en-US" dirty="0" smtClean="0">
                <a:solidFill>
                  <a:schemeClr val="tx1">
                    <a:lumMod val="65000"/>
                    <a:lumOff val="35000"/>
                  </a:schemeClr>
                </a:solidFill>
              </a:rPr>
              <a:t>(19 – 25 years, n = 14)</a:t>
            </a:r>
            <a:endParaRPr lang="en-US" dirty="0">
              <a:solidFill>
                <a:schemeClr val="tx1">
                  <a:lumMod val="65000"/>
                  <a:lumOff val="35000"/>
                </a:schemeClr>
              </a:solidFill>
            </a:endParaRPr>
          </a:p>
        </p:txBody>
      </p:sp>
      <p:sp>
        <p:nvSpPr>
          <p:cNvPr id="68" name="TextBox 67"/>
          <p:cNvSpPr txBox="1"/>
          <p:nvPr/>
        </p:nvSpPr>
        <p:spPr>
          <a:xfrm>
            <a:off x="3586427" y="1769749"/>
            <a:ext cx="2302233" cy="923330"/>
          </a:xfrm>
          <a:prstGeom prst="rect">
            <a:avLst/>
          </a:prstGeom>
          <a:noFill/>
        </p:spPr>
        <p:txBody>
          <a:bodyPr wrap="none" rtlCol="0">
            <a:spAutoFit/>
          </a:bodyPr>
          <a:lstStyle/>
          <a:p>
            <a:pPr algn="ctr"/>
            <a:r>
              <a:rPr lang="en-US" dirty="0" smtClean="0">
                <a:solidFill>
                  <a:schemeClr val="tx1">
                    <a:lumMod val="65000"/>
                    <a:lumOff val="35000"/>
                  </a:schemeClr>
                </a:solidFill>
              </a:rPr>
              <a:t>Literate </a:t>
            </a:r>
          </a:p>
          <a:p>
            <a:pPr algn="ctr"/>
            <a:r>
              <a:rPr lang="en-US" dirty="0">
                <a:solidFill>
                  <a:schemeClr val="tx1">
                    <a:lumMod val="65000"/>
                    <a:lumOff val="35000"/>
                  </a:schemeClr>
                </a:solidFill>
              </a:rPr>
              <a:t>c</a:t>
            </a:r>
            <a:r>
              <a:rPr lang="en-US" dirty="0" smtClean="0">
                <a:solidFill>
                  <a:schemeClr val="tx1">
                    <a:lumMod val="65000"/>
                    <a:lumOff val="35000"/>
                  </a:schemeClr>
                </a:solidFill>
              </a:rPr>
              <a:t>hildren </a:t>
            </a:r>
          </a:p>
          <a:p>
            <a:pPr algn="ctr"/>
            <a:r>
              <a:rPr lang="en-US" dirty="0" smtClean="0">
                <a:solidFill>
                  <a:schemeClr val="tx1">
                    <a:lumMod val="65000"/>
                    <a:lumOff val="35000"/>
                  </a:schemeClr>
                </a:solidFill>
              </a:rPr>
              <a:t>(7 – 8 years, n = 14)</a:t>
            </a:r>
            <a:endParaRPr lang="en-US" dirty="0">
              <a:solidFill>
                <a:schemeClr val="tx1">
                  <a:lumMod val="65000"/>
                  <a:lumOff val="35000"/>
                </a:schemeClr>
              </a:solidFill>
            </a:endParaRPr>
          </a:p>
        </p:txBody>
      </p:sp>
      <p:sp>
        <p:nvSpPr>
          <p:cNvPr id="27" name="TextBox 26"/>
          <p:cNvSpPr txBox="1"/>
          <p:nvPr/>
        </p:nvSpPr>
        <p:spPr>
          <a:xfrm>
            <a:off x="436880" y="568960"/>
            <a:ext cx="290977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Methods: participants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54077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0979" r="9107" b="17511"/>
          <a:stretch/>
        </p:blipFill>
        <p:spPr>
          <a:xfrm>
            <a:off x="1927566" y="1097280"/>
            <a:ext cx="5541918" cy="500058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422" r="16217" b="34474"/>
          <a:stretch/>
        </p:blipFill>
        <p:spPr>
          <a:xfrm>
            <a:off x="1895524" y="1097280"/>
            <a:ext cx="5600713" cy="50005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6365" r="14004"/>
          <a:stretch/>
        </p:blipFill>
        <p:spPr>
          <a:xfrm>
            <a:off x="3718560" y="1097280"/>
            <a:ext cx="2730500" cy="5000581"/>
          </a:xfrm>
          <a:prstGeom prst="rect">
            <a:avLst/>
          </a:prstGeom>
        </p:spPr>
      </p:pic>
      <p:sp>
        <p:nvSpPr>
          <p:cNvPr id="6" name="TextBox 5"/>
          <p:cNvSpPr txBox="1"/>
          <p:nvPr/>
        </p:nvSpPr>
        <p:spPr>
          <a:xfrm>
            <a:off x="436880" y="568960"/>
            <a:ext cx="2778325"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Methods: procedure</a:t>
            </a:r>
            <a:endParaRPr lang="en-US" dirty="0">
              <a:solidFill>
                <a:schemeClr val="tx1">
                  <a:lumMod val="65000"/>
                  <a:lumOff val="35000"/>
                </a:schemeClr>
              </a:solidFill>
            </a:endParaRPr>
          </a:p>
        </p:txBody>
      </p:sp>
    </p:spTree>
    <p:extLst>
      <p:ext uri="{BB962C8B-B14F-4D97-AF65-F5344CB8AC3E}">
        <p14:creationId xmlns:p14="http://schemas.microsoft.com/office/powerpoint/2010/main" val="10331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0"/>
                                        <p:tgtEl>
                                          <p:spTgt spid="2"/>
                                        </p:tgtEl>
                                      </p:cBhvr>
                                    </p:animEffect>
                                    <p:set>
                                      <p:cBhvr>
                                        <p:cTn id="15" dur="1" fill="hold">
                                          <p:stCondLst>
                                            <p:cond delay="1999"/>
                                          </p:stCondLst>
                                        </p:cTn>
                                        <p:tgtEl>
                                          <p:spTgt spid="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ounded Rectangle 250"/>
          <p:cNvSpPr/>
          <p:nvPr/>
        </p:nvSpPr>
        <p:spPr>
          <a:xfrm>
            <a:off x="238126" y="2177229"/>
            <a:ext cx="8722556" cy="3316825"/>
          </a:xfrm>
          <a:prstGeom prst="round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cxnSp>
        <p:nvCxnSpPr>
          <p:cNvPr id="252" name="Straight Connector 251"/>
          <p:cNvCxnSpPr/>
          <p:nvPr/>
        </p:nvCxnSpPr>
        <p:spPr>
          <a:xfrm>
            <a:off x="392907" y="4138889"/>
            <a:ext cx="8273200" cy="30490"/>
          </a:xfrm>
          <a:prstGeom prst="line">
            <a:avLst/>
          </a:prstGeom>
          <a:noFill/>
          <a:ln w="12700" cap="flat" cmpd="sng" algn="ctr">
            <a:solidFill>
              <a:srgbClr val="000000"/>
            </a:solidFill>
            <a:prstDash val="solid"/>
          </a:ln>
          <a:effectLst/>
        </p:spPr>
      </p:cxnSp>
      <p:cxnSp>
        <p:nvCxnSpPr>
          <p:cNvPr id="253" name="Straight Connector 252"/>
          <p:cNvCxnSpPr/>
          <p:nvPr/>
        </p:nvCxnSpPr>
        <p:spPr>
          <a:xfrm>
            <a:off x="370246" y="4152258"/>
            <a:ext cx="4780" cy="522578"/>
          </a:xfrm>
          <a:prstGeom prst="line">
            <a:avLst/>
          </a:prstGeom>
          <a:noFill/>
          <a:ln w="12700" cap="flat" cmpd="sng" algn="ctr">
            <a:solidFill>
              <a:srgbClr val="000000"/>
            </a:solidFill>
            <a:prstDash val="solid"/>
          </a:ln>
          <a:effectLst/>
        </p:spPr>
      </p:cxnSp>
      <p:sp>
        <p:nvSpPr>
          <p:cNvPr id="254" name="TextBox 253"/>
          <p:cNvSpPr txBox="1"/>
          <p:nvPr/>
        </p:nvSpPr>
        <p:spPr>
          <a:xfrm>
            <a:off x="1499586" y="4627306"/>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04" name="Straight Connector 303"/>
          <p:cNvCxnSpPr/>
          <p:nvPr/>
        </p:nvCxnSpPr>
        <p:spPr>
          <a:xfrm flipV="1">
            <a:off x="1509803" y="4678648"/>
            <a:ext cx="301660" cy="4980"/>
          </a:xfrm>
          <a:prstGeom prst="line">
            <a:avLst/>
          </a:prstGeom>
          <a:noFill/>
          <a:ln w="12700" cap="flat" cmpd="sng" algn="ctr">
            <a:solidFill>
              <a:srgbClr val="000000"/>
            </a:solidFill>
            <a:prstDash val="solid"/>
          </a:ln>
          <a:effectLst/>
        </p:spPr>
      </p:cxnSp>
      <p:cxnSp>
        <p:nvCxnSpPr>
          <p:cNvPr id="305" name="Straight Connector 304"/>
          <p:cNvCxnSpPr/>
          <p:nvPr/>
        </p:nvCxnSpPr>
        <p:spPr>
          <a:xfrm>
            <a:off x="370246" y="4677624"/>
            <a:ext cx="234544" cy="6006"/>
          </a:xfrm>
          <a:prstGeom prst="line">
            <a:avLst/>
          </a:prstGeom>
          <a:noFill/>
          <a:ln w="12700" cap="flat" cmpd="sng" algn="ctr">
            <a:solidFill>
              <a:srgbClr val="000000"/>
            </a:solidFill>
            <a:prstDash val="solid"/>
          </a:ln>
          <a:effectLst/>
        </p:spPr>
      </p:cxnSp>
      <p:sp>
        <p:nvSpPr>
          <p:cNvPr id="306" name="TextBox 305"/>
          <p:cNvSpPr txBox="1"/>
          <p:nvPr/>
        </p:nvSpPr>
        <p:spPr>
          <a:xfrm>
            <a:off x="304069" y="4670309"/>
            <a:ext cx="396262" cy="261610"/>
          </a:xfrm>
          <a:prstGeom prst="rect">
            <a:avLst/>
          </a:prstGeom>
          <a:noFill/>
        </p:spPr>
        <p:txBody>
          <a:bodyPr wrap="none" rtlCol="0">
            <a:spAutoFit/>
          </a:bodyPr>
          <a:lstStyle/>
          <a:p>
            <a:pPr defTabSz="914400">
              <a:defRPr/>
            </a:pPr>
            <a:r>
              <a:rPr lang="en-US" sz="1100" kern="0" dirty="0">
                <a:cs typeface="Arial"/>
              </a:rPr>
              <a:t>1</a:t>
            </a:r>
            <a:r>
              <a:rPr lang="en-US" sz="1100" kern="0" dirty="0" smtClean="0">
                <a:cs typeface="Arial"/>
              </a:rPr>
              <a:t>0s</a:t>
            </a:r>
            <a:endParaRPr lang="en-US" sz="1100" kern="0" dirty="0">
              <a:cs typeface="Arial"/>
            </a:endParaRPr>
          </a:p>
        </p:txBody>
      </p:sp>
      <p:sp>
        <p:nvSpPr>
          <p:cNvPr id="307" name="TextBox 306"/>
          <p:cNvSpPr txBox="1"/>
          <p:nvPr/>
        </p:nvSpPr>
        <p:spPr>
          <a:xfrm>
            <a:off x="886162" y="4632781"/>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08" name="TextBox 307"/>
          <p:cNvSpPr txBox="1"/>
          <p:nvPr/>
        </p:nvSpPr>
        <p:spPr>
          <a:xfrm>
            <a:off x="2081438" y="4620989"/>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cxnSp>
        <p:nvCxnSpPr>
          <p:cNvPr id="309" name="Straight Connector 308"/>
          <p:cNvCxnSpPr/>
          <p:nvPr/>
        </p:nvCxnSpPr>
        <p:spPr>
          <a:xfrm>
            <a:off x="628880" y="4687441"/>
            <a:ext cx="93233" cy="113673"/>
          </a:xfrm>
          <a:prstGeom prst="line">
            <a:avLst/>
          </a:prstGeom>
          <a:noFill/>
          <a:ln w="9525" cap="flat" cmpd="sng" algn="ctr">
            <a:solidFill>
              <a:srgbClr val="4F81BD">
                <a:lumMod val="50000"/>
              </a:srgbClr>
            </a:solidFill>
            <a:prstDash val="solid"/>
          </a:ln>
          <a:effectLst/>
        </p:spPr>
      </p:cxnSp>
      <p:sp>
        <p:nvSpPr>
          <p:cNvPr id="310" name="TextBox 309"/>
          <p:cNvSpPr txBox="1"/>
          <p:nvPr/>
        </p:nvSpPr>
        <p:spPr>
          <a:xfrm>
            <a:off x="3884108" y="4612507"/>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53" name="Straight Connector 352"/>
          <p:cNvCxnSpPr/>
          <p:nvPr/>
        </p:nvCxnSpPr>
        <p:spPr>
          <a:xfrm>
            <a:off x="5108338" y="4687441"/>
            <a:ext cx="301660" cy="0"/>
          </a:xfrm>
          <a:prstGeom prst="line">
            <a:avLst/>
          </a:prstGeom>
          <a:noFill/>
          <a:ln w="12700" cap="flat" cmpd="sng" algn="ctr">
            <a:solidFill>
              <a:srgbClr val="000000"/>
            </a:solidFill>
            <a:prstDash val="solid"/>
          </a:ln>
          <a:effectLst/>
        </p:spPr>
      </p:cxnSp>
      <p:cxnSp>
        <p:nvCxnSpPr>
          <p:cNvPr id="354" name="Straight Connector 353"/>
          <p:cNvCxnSpPr/>
          <p:nvPr/>
        </p:nvCxnSpPr>
        <p:spPr>
          <a:xfrm flipV="1">
            <a:off x="3903817" y="4679943"/>
            <a:ext cx="301660" cy="1"/>
          </a:xfrm>
          <a:prstGeom prst="line">
            <a:avLst/>
          </a:prstGeom>
          <a:noFill/>
          <a:ln w="12700" cap="flat" cmpd="sng" algn="ctr">
            <a:solidFill>
              <a:srgbClr val="000000"/>
            </a:solidFill>
            <a:prstDash val="solid"/>
          </a:ln>
          <a:effectLst/>
        </p:spPr>
      </p:cxnSp>
      <p:sp>
        <p:nvSpPr>
          <p:cNvPr id="355" name="TextBox 354"/>
          <p:cNvSpPr txBox="1"/>
          <p:nvPr/>
        </p:nvSpPr>
        <p:spPr>
          <a:xfrm>
            <a:off x="2668543" y="4636826"/>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sp>
        <p:nvSpPr>
          <p:cNvPr id="356" name="TextBox 355"/>
          <p:cNvSpPr txBox="1"/>
          <p:nvPr/>
        </p:nvSpPr>
        <p:spPr>
          <a:xfrm>
            <a:off x="3295534" y="4632781"/>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57" name="TextBox 356"/>
          <p:cNvSpPr txBox="1"/>
          <p:nvPr/>
        </p:nvSpPr>
        <p:spPr>
          <a:xfrm>
            <a:off x="4488995" y="4619908"/>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sp>
        <p:nvSpPr>
          <p:cNvPr id="362" name="TextBox 361"/>
          <p:cNvSpPr txBox="1"/>
          <p:nvPr/>
        </p:nvSpPr>
        <p:spPr>
          <a:xfrm>
            <a:off x="1632864" y="3028377"/>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3" name="TextBox 362"/>
          <p:cNvSpPr txBox="1"/>
          <p:nvPr/>
        </p:nvSpPr>
        <p:spPr>
          <a:xfrm>
            <a:off x="2812926" y="3026997"/>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4" name="TextBox 363"/>
          <p:cNvSpPr txBox="1"/>
          <p:nvPr/>
        </p:nvSpPr>
        <p:spPr>
          <a:xfrm>
            <a:off x="3988717" y="3030980"/>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sp>
        <p:nvSpPr>
          <p:cNvPr id="365" name="TextBox 364"/>
          <p:cNvSpPr txBox="1"/>
          <p:nvPr/>
        </p:nvSpPr>
        <p:spPr>
          <a:xfrm>
            <a:off x="5168033" y="3022695"/>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cxnSp>
        <p:nvCxnSpPr>
          <p:cNvPr id="385" name="Straight Connector 384"/>
          <p:cNvCxnSpPr/>
          <p:nvPr/>
        </p:nvCxnSpPr>
        <p:spPr>
          <a:xfrm>
            <a:off x="2710264" y="4678647"/>
            <a:ext cx="301660" cy="0"/>
          </a:xfrm>
          <a:prstGeom prst="line">
            <a:avLst/>
          </a:prstGeom>
          <a:noFill/>
          <a:ln w="12700" cap="flat" cmpd="sng" algn="ctr">
            <a:solidFill>
              <a:srgbClr val="000000"/>
            </a:solidFill>
            <a:prstDash val="solid"/>
          </a:ln>
          <a:effectLst/>
        </p:spPr>
      </p:cxnSp>
      <p:sp>
        <p:nvSpPr>
          <p:cNvPr id="387" name="TextBox 386"/>
          <p:cNvSpPr txBox="1"/>
          <p:nvPr/>
        </p:nvSpPr>
        <p:spPr>
          <a:xfrm>
            <a:off x="8234994" y="3858873"/>
            <a:ext cx="482824" cy="276999"/>
          </a:xfrm>
          <a:prstGeom prst="rect">
            <a:avLst/>
          </a:prstGeom>
          <a:noFill/>
        </p:spPr>
        <p:txBody>
          <a:bodyPr wrap="none" rtlCol="0">
            <a:spAutoFit/>
          </a:bodyPr>
          <a:lstStyle/>
          <a:p>
            <a:pPr defTabSz="914400">
              <a:defRPr/>
            </a:pPr>
            <a:r>
              <a:rPr lang="en-US" sz="1200" kern="0" dirty="0">
                <a:solidFill>
                  <a:srgbClr val="000000"/>
                </a:solidFill>
                <a:cs typeface="Arial"/>
              </a:rPr>
              <a:t>5</a:t>
            </a:r>
            <a:r>
              <a:rPr lang="en-US" sz="1200" kern="0" dirty="0" smtClean="0">
                <a:solidFill>
                  <a:srgbClr val="000000"/>
                </a:solidFill>
                <a:cs typeface="Arial"/>
              </a:rPr>
              <a:t>:44</a:t>
            </a:r>
            <a:endParaRPr lang="en-US" sz="1200" kern="0" dirty="0">
              <a:solidFill>
                <a:srgbClr val="000000"/>
              </a:solidFill>
              <a:cs typeface="Arial"/>
            </a:endParaRPr>
          </a:p>
        </p:txBody>
      </p:sp>
      <p:sp>
        <p:nvSpPr>
          <p:cNvPr id="388" name="TextBox 387"/>
          <p:cNvSpPr txBox="1"/>
          <p:nvPr/>
        </p:nvSpPr>
        <p:spPr>
          <a:xfrm>
            <a:off x="5042645" y="4644251"/>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sp>
        <p:nvSpPr>
          <p:cNvPr id="389" name="TextBox 388"/>
          <p:cNvSpPr txBox="1"/>
          <p:nvPr/>
        </p:nvSpPr>
        <p:spPr>
          <a:xfrm>
            <a:off x="5710126" y="4641727"/>
            <a:ext cx="396262" cy="261610"/>
          </a:xfrm>
          <a:prstGeom prst="rect">
            <a:avLst/>
          </a:prstGeom>
          <a:noFill/>
          <a:ln>
            <a:noFill/>
          </a:ln>
        </p:spPr>
        <p:txBody>
          <a:bodyPr wrap="none" rtlCol="0">
            <a:spAutoFit/>
          </a:bodyPr>
          <a:lstStyle/>
          <a:p>
            <a:pPr defTabSz="914400">
              <a:defRPr/>
            </a:pPr>
            <a:r>
              <a:rPr lang="en-US" sz="1100" kern="0" dirty="0" smtClean="0">
                <a:cs typeface="Arial"/>
              </a:rPr>
              <a:t>24s</a:t>
            </a:r>
            <a:endParaRPr lang="en-US" sz="1100" kern="0" dirty="0">
              <a:cs typeface="Arial"/>
            </a:endParaRPr>
          </a:p>
        </p:txBody>
      </p:sp>
      <p:cxnSp>
        <p:nvCxnSpPr>
          <p:cNvPr id="390" name="Straight Connector 389"/>
          <p:cNvCxnSpPr/>
          <p:nvPr/>
        </p:nvCxnSpPr>
        <p:spPr>
          <a:xfrm>
            <a:off x="6299124" y="4684320"/>
            <a:ext cx="347926" cy="0"/>
          </a:xfrm>
          <a:prstGeom prst="line">
            <a:avLst/>
          </a:prstGeom>
          <a:noFill/>
          <a:ln w="12700" cap="flat" cmpd="sng" algn="ctr">
            <a:solidFill>
              <a:srgbClr val="000000"/>
            </a:solidFill>
            <a:prstDash val="solid"/>
          </a:ln>
          <a:effectLst/>
        </p:spPr>
      </p:cxnSp>
      <p:sp>
        <p:nvSpPr>
          <p:cNvPr id="391" name="TextBox 390"/>
          <p:cNvSpPr txBox="1"/>
          <p:nvPr/>
        </p:nvSpPr>
        <p:spPr>
          <a:xfrm>
            <a:off x="6276620" y="4641727"/>
            <a:ext cx="396262" cy="261610"/>
          </a:xfrm>
          <a:prstGeom prst="rect">
            <a:avLst/>
          </a:prstGeom>
          <a:noFill/>
        </p:spPr>
        <p:txBody>
          <a:bodyPr wrap="none" rtlCol="0">
            <a:spAutoFit/>
          </a:bodyPr>
          <a:lstStyle/>
          <a:p>
            <a:pPr defTabSz="914400">
              <a:defRPr/>
            </a:pPr>
            <a:r>
              <a:rPr lang="en-US" sz="1100" kern="0" dirty="0" smtClean="0">
                <a:cs typeface="Arial"/>
              </a:rPr>
              <a:t>14s</a:t>
            </a:r>
            <a:endParaRPr lang="en-US" sz="1100" kern="0" dirty="0">
              <a:cs typeface="Arial"/>
            </a:endParaRPr>
          </a:p>
        </p:txBody>
      </p:sp>
      <p:cxnSp>
        <p:nvCxnSpPr>
          <p:cNvPr id="392" name="Straight Connector 391"/>
          <p:cNvCxnSpPr/>
          <p:nvPr/>
        </p:nvCxnSpPr>
        <p:spPr>
          <a:xfrm>
            <a:off x="8666107" y="4169379"/>
            <a:ext cx="0" cy="524068"/>
          </a:xfrm>
          <a:prstGeom prst="line">
            <a:avLst/>
          </a:prstGeom>
          <a:noFill/>
          <a:ln w="12700" cap="flat" cmpd="sng" algn="ctr">
            <a:solidFill>
              <a:srgbClr val="000000"/>
            </a:solidFill>
            <a:prstDash val="solid"/>
          </a:ln>
          <a:effectLst/>
        </p:spPr>
      </p:cxnSp>
      <p:cxnSp>
        <p:nvCxnSpPr>
          <p:cNvPr id="393" name="Straight Connector 392"/>
          <p:cNvCxnSpPr/>
          <p:nvPr/>
        </p:nvCxnSpPr>
        <p:spPr>
          <a:xfrm flipV="1">
            <a:off x="8439437" y="4683951"/>
            <a:ext cx="226670" cy="3490"/>
          </a:xfrm>
          <a:prstGeom prst="line">
            <a:avLst/>
          </a:prstGeom>
          <a:noFill/>
          <a:ln w="12700" cap="flat" cmpd="sng" algn="ctr">
            <a:solidFill>
              <a:srgbClr val="000000"/>
            </a:solidFill>
            <a:prstDash val="solid"/>
          </a:ln>
          <a:effectLst/>
        </p:spPr>
      </p:cxnSp>
      <p:sp>
        <p:nvSpPr>
          <p:cNvPr id="394" name="TextBox 393"/>
          <p:cNvSpPr txBox="1"/>
          <p:nvPr/>
        </p:nvSpPr>
        <p:spPr>
          <a:xfrm>
            <a:off x="8370306" y="4674836"/>
            <a:ext cx="396262" cy="261610"/>
          </a:xfrm>
          <a:prstGeom prst="rect">
            <a:avLst/>
          </a:prstGeom>
          <a:noFill/>
        </p:spPr>
        <p:txBody>
          <a:bodyPr wrap="none" rtlCol="0">
            <a:spAutoFit/>
          </a:bodyPr>
          <a:lstStyle/>
          <a:p>
            <a:pPr defTabSz="914400">
              <a:defRPr/>
            </a:pPr>
            <a:r>
              <a:rPr lang="en-US" sz="1100" kern="0" dirty="0">
                <a:cs typeface="Arial"/>
              </a:rPr>
              <a:t>1</a:t>
            </a:r>
            <a:r>
              <a:rPr lang="en-US" sz="1100" kern="0" dirty="0" smtClean="0">
                <a:cs typeface="Arial"/>
              </a:rPr>
              <a:t>0s</a:t>
            </a:r>
            <a:endParaRPr lang="en-US" sz="1100" kern="0" dirty="0">
              <a:cs typeface="Arial"/>
            </a:endParaRPr>
          </a:p>
        </p:txBody>
      </p:sp>
      <p:cxnSp>
        <p:nvCxnSpPr>
          <p:cNvPr id="395" name="Straight Connector 394"/>
          <p:cNvCxnSpPr/>
          <p:nvPr/>
        </p:nvCxnSpPr>
        <p:spPr>
          <a:xfrm flipV="1">
            <a:off x="8073416" y="4683583"/>
            <a:ext cx="242606" cy="737"/>
          </a:xfrm>
          <a:prstGeom prst="line">
            <a:avLst/>
          </a:prstGeom>
          <a:noFill/>
          <a:ln w="12700" cap="flat" cmpd="sng" algn="ctr">
            <a:solidFill>
              <a:srgbClr val="000000"/>
            </a:solidFill>
            <a:prstDash val="sysDash"/>
          </a:ln>
          <a:effectLst/>
        </p:spPr>
      </p:cxnSp>
      <p:grpSp>
        <p:nvGrpSpPr>
          <p:cNvPr id="396" name="Group 395"/>
          <p:cNvGrpSpPr/>
          <p:nvPr/>
        </p:nvGrpSpPr>
        <p:grpSpPr>
          <a:xfrm>
            <a:off x="4216173" y="2277218"/>
            <a:ext cx="1196033" cy="1575330"/>
            <a:chOff x="4628907" y="342799"/>
            <a:chExt cx="1390893" cy="1575330"/>
          </a:xfrm>
        </p:grpSpPr>
        <p:pic>
          <p:nvPicPr>
            <p:cNvPr id="397" name="Picture 396"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34279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8" name="Picture 397"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5465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9" name="Picture 398"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7751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0" name="Picture 399"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10037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1" name="Picture 400"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600" y="12323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2" name="Picture 401"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907" y="14609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03" name="Group 402"/>
          <p:cNvGrpSpPr/>
          <p:nvPr/>
        </p:nvGrpSpPr>
        <p:grpSpPr>
          <a:xfrm>
            <a:off x="3045783" y="2273068"/>
            <a:ext cx="1159693" cy="1579480"/>
            <a:chOff x="6414934" y="364049"/>
            <a:chExt cx="1348633" cy="1579480"/>
          </a:xfrm>
        </p:grpSpPr>
        <p:grpSp>
          <p:nvGrpSpPr>
            <p:cNvPr id="404" name="Group 403"/>
            <p:cNvGrpSpPr/>
            <p:nvPr/>
          </p:nvGrpSpPr>
          <p:grpSpPr>
            <a:xfrm>
              <a:off x="7153967" y="364049"/>
              <a:ext cx="609600" cy="457200"/>
              <a:chOff x="7881709" y="486387"/>
              <a:chExt cx="609600" cy="457200"/>
            </a:xfrm>
          </p:grpSpPr>
          <p:pic>
            <p:nvPicPr>
              <p:cNvPr id="620" name="Picture 619"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9" y="48638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1" name="Rectangle 620"/>
              <p:cNvSpPr/>
              <p:nvPr/>
            </p:nvSpPr>
            <p:spPr>
              <a:xfrm>
                <a:off x="8172657" y="694267"/>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5" name="Group 404"/>
            <p:cNvGrpSpPr/>
            <p:nvPr/>
          </p:nvGrpSpPr>
          <p:grpSpPr>
            <a:xfrm>
              <a:off x="7010400" y="571929"/>
              <a:ext cx="609600" cy="457200"/>
              <a:chOff x="7584176" y="694267"/>
              <a:chExt cx="609600" cy="457200"/>
            </a:xfrm>
          </p:grpSpPr>
          <p:pic>
            <p:nvPicPr>
              <p:cNvPr id="556" name="Picture 555"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76" y="694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7" name="Rectangle 556"/>
              <p:cNvSpPr/>
              <p:nvPr/>
            </p:nvSpPr>
            <p:spPr>
              <a:xfrm>
                <a:off x="7857824" y="901700"/>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6" name="Group 405"/>
            <p:cNvGrpSpPr/>
            <p:nvPr/>
          </p:nvGrpSpPr>
          <p:grpSpPr>
            <a:xfrm>
              <a:off x="6858000" y="800529"/>
              <a:ext cx="609600" cy="457200"/>
              <a:chOff x="7350684" y="922867"/>
              <a:chExt cx="609600" cy="457200"/>
            </a:xfrm>
          </p:grpSpPr>
          <p:pic>
            <p:nvPicPr>
              <p:cNvPr id="554" name="Picture 553"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684" y="922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5" name="Rectangle 554"/>
              <p:cNvSpPr/>
              <p:nvPr/>
            </p:nvSpPr>
            <p:spPr>
              <a:xfrm>
                <a:off x="7623781" y="1193800"/>
                <a:ext cx="152400" cy="186267"/>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7" name="Group 406"/>
            <p:cNvGrpSpPr/>
            <p:nvPr/>
          </p:nvGrpSpPr>
          <p:grpSpPr>
            <a:xfrm>
              <a:off x="6705600" y="1029129"/>
              <a:ext cx="609600" cy="457200"/>
              <a:chOff x="6999466" y="1151467"/>
              <a:chExt cx="609600" cy="457200"/>
            </a:xfrm>
          </p:grpSpPr>
          <p:pic>
            <p:nvPicPr>
              <p:cNvPr id="552" name="Picture 551"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66" y="1151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3" name="Rectangle 552"/>
              <p:cNvSpPr/>
              <p:nvPr/>
            </p:nvSpPr>
            <p:spPr>
              <a:xfrm>
                <a:off x="7274484" y="1430867"/>
                <a:ext cx="152400" cy="101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8" name="Group 407"/>
            <p:cNvGrpSpPr/>
            <p:nvPr/>
          </p:nvGrpSpPr>
          <p:grpSpPr>
            <a:xfrm>
              <a:off x="6553200" y="1257729"/>
              <a:ext cx="609600" cy="457200"/>
              <a:chOff x="6695305" y="1380067"/>
              <a:chExt cx="609600" cy="457200"/>
            </a:xfrm>
          </p:grpSpPr>
          <p:pic>
            <p:nvPicPr>
              <p:cNvPr id="412" name="Picture 411"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305" y="1380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1" name="Rectangle 550"/>
              <p:cNvSpPr/>
              <p:nvPr/>
            </p:nvSpPr>
            <p:spPr>
              <a:xfrm>
                <a:off x="7038896" y="1430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409" name="Group 408"/>
            <p:cNvGrpSpPr/>
            <p:nvPr/>
          </p:nvGrpSpPr>
          <p:grpSpPr>
            <a:xfrm>
              <a:off x="6414934" y="1486329"/>
              <a:ext cx="609600" cy="457200"/>
              <a:chOff x="6414934" y="1608667"/>
              <a:chExt cx="609600" cy="457200"/>
            </a:xfrm>
          </p:grpSpPr>
          <p:pic>
            <p:nvPicPr>
              <p:cNvPr id="410" name="Picture 409"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934" y="1608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1" name="Rectangle 410"/>
              <p:cNvSpPr/>
              <p:nvPr/>
            </p:nvSpPr>
            <p:spPr>
              <a:xfrm>
                <a:off x="6759389" y="1811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grpSp>
        <p:nvGrpSpPr>
          <p:cNvPr id="622" name="Group 621"/>
          <p:cNvGrpSpPr/>
          <p:nvPr/>
        </p:nvGrpSpPr>
        <p:grpSpPr>
          <a:xfrm>
            <a:off x="1813112" y="2281880"/>
            <a:ext cx="1165600" cy="1604862"/>
            <a:chOff x="1905000" y="343329"/>
            <a:chExt cx="1355502" cy="1604862"/>
          </a:xfrm>
        </p:grpSpPr>
        <p:pic>
          <p:nvPicPr>
            <p:cNvPr id="623" name="Picture 622"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02" y="3433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4" name="Picture 623"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8502" y="567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5" name="Picture 624"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6102" y="795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6" name="Picture 625"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3702" y="1024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7" name="Picture 626"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02" y="1253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8" name="Picture 627" descr="bl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5000" y="1490991"/>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29" name="TextBox 628"/>
          <p:cNvSpPr txBox="1"/>
          <p:nvPr/>
        </p:nvSpPr>
        <p:spPr>
          <a:xfrm>
            <a:off x="8379796" y="3028377"/>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sp>
        <p:nvSpPr>
          <p:cNvPr id="630" name="TextBox 629"/>
          <p:cNvSpPr txBox="1">
            <a:spLocks noChangeAspect="1"/>
          </p:cNvSpPr>
          <p:nvPr/>
        </p:nvSpPr>
        <p:spPr>
          <a:xfrm>
            <a:off x="382885" y="3033579"/>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FBFBF"/>
                </a:solidFill>
                <a:effectLst/>
                <a:uLnTx/>
                <a:uFillTx/>
                <a:ea typeface="+mn-ea"/>
                <a:cs typeface="+mn-cs"/>
              </a:rPr>
              <a:t>+</a:t>
            </a:r>
            <a:endParaRPr kumimoji="0" lang="en-US" sz="1400" b="0" i="0" u="none" strike="noStrike" kern="0" cap="none" spc="0" normalizeH="0" baseline="0" noProof="0" dirty="0">
              <a:ln>
                <a:noFill/>
              </a:ln>
              <a:solidFill>
                <a:srgbClr val="BFBFBF"/>
              </a:solidFill>
              <a:effectLst/>
              <a:uLnTx/>
              <a:uFillTx/>
              <a:ea typeface="+mn-ea"/>
              <a:cs typeface="+mn-cs"/>
            </a:endParaRPr>
          </a:p>
        </p:txBody>
      </p:sp>
      <p:grpSp>
        <p:nvGrpSpPr>
          <p:cNvPr id="631" name="Group 630"/>
          <p:cNvGrpSpPr/>
          <p:nvPr/>
        </p:nvGrpSpPr>
        <p:grpSpPr>
          <a:xfrm>
            <a:off x="609503" y="2282078"/>
            <a:ext cx="1179443" cy="1604862"/>
            <a:chOff x="3276600" y="343329"/>
            <a:chExt cx="1371600" cy="1604862"/>
          </a:xfrm>
        </p:grpSpPr>
        <p:grpSp>
          <p:nvGrpSpPr>
            <p:cNvPr id="632" name="Group 631"/>
            <p:cNvGrpSpPr/>
            <p:nvPr/>
          </p:nvGrpSpPr>
          <p:grpSpPr>
            <a:xfrm>
              <a:off x="4038600" y="343329"/>
              <a:ext cx="609600" cy="457200"/>
              <a:chOff x="7350684" y="922867"/>
              <a:chExt cx="609600" cy="457200"/>
            </a:xfrm>
          </p:grpSpPr>
          <p:pic>
            <p:nvPicPr>
              <p:cNvPr id="648" name="Picture 647"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684" y="9228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9" name="Rectangle 648"/>
              <p:cNvSpPr/>
              <p:nvPr/>
            </p:nvSpPr>
            <p:spPr>
              <a:xfrm>
                <a:off x="7623781" y="12022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3" name="Group 632"/>
            <p:cNvGrpSpPr/>
            <p:nvPr/>
          </p:nvGrpSpPr>
          <p:grpSpPr>
            <a:xfrm>
              <a:off x="3886200" y="567267"/>
              <a:ext cx="609600" cy="457200"/>
              <a:chOff x="7890542" y="465667"/>
              <a:chExt cx="609600" cy="457200"/>
            </a:xfrm>
          </p:grpSpPr>
          <p:pic>
            <p:nvPicPr>
              <p:cNvPr id="646" name="Picture 645"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42" y="465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7" name="Rectangle 646"/>
              <p:cNvSpPr/>
              <p:nvPr/>
            </p:nvSpPr>
            <p:spPr>
              <a:xfrm>
                <a:off x="8172657" y="694267"/>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4" name="Group 633"/>
            <p:cNvGrpSpPr/>
            <p:nvPr/>
          </p:nvGrpSpPr>
          <p:grpSpPr>
            <a:xfrm>
              <a:off x="3765042" y="800529"/>
              <a:ext cx="609600" cy="457200"/>
              <a:chOff x="7584176" y="694267"/>
              <a:chExt cx="609600" cy="457200"/>
            </a:xfrm>
          </p:grpSpPr>
          <p:pic>
            <p:nvPicPr>
              <p:cNvPr id="644" name="Picture 643"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76" y="6942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5" name="Rectangle 644"/>
              <p:cNvSpPr/>
              <p:nvPr/>
            </p:nvSpPr>
            <p:spPr>
              <a:xfrm>
                <a:off x="7857824" y="901700"/>
                <a:ext cx="306366" cy="228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5" name="Group 634"/>
            <p:cNvGrpSpPr/>
            <p:nvPr/>
          </p:nvGrpSpPr>
          <p:grpSpPr>
            <a:xfrm>
              <a:off x="3581400" y="1029129"/>
              <a:ext cx="609600" cy="457200"/>
              <a:chOff x="6414934" y="1608667"/>
              <a:chExt cx="609600" cy="457200"/>
            </a:xfrm>
          </p:grpSpPr>
          <p:pic>
            <p:nvPicPr>
              <p:cNvPr id="642" name="Picture 641"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934" y="16086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3" name="Rectangle 642"/>
              <p:cNvSpPr/>
              <p:nvPr/>
            </p:nvSpPr>
            <p:spPr>
              <a:xfrm>
                <a:off x="6759389" y="1811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6" name="Group 635"/>
            <p:cNvGrpSpPr/>
            <p:nvPr/>
          </p:nvGrpSpPr>
          <p:grpSpPr>
            <a:xfrm>
              <a:off x="3429000" y="1219200"/>
              <a:ext cx="609600" cy="457200"/>
              <a:chOff x="6999466" y="1151467"/>
              <a:chExt cx="609600" cy="457200"/>
            </a:xfrm>
          </p:grpSpPr>
          <p:pic>
            <p:nvPicPr>
              <p:cNvPr id="640" name="Picture 639"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66" y="11514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1" name="Rectangle 640"/>
              <p:cNvSpPr/>
              <p:nvPr/>
            </p:nvSpPr>
            <p:spPr>
              <a:xfrm>
                <a:off x="7274484" y="1430867"/>
                <a:ext cx="152400" cy="1016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nvGrpSpPr>
            <p:cNvPr id="637" name="Group 636"/>
            <p:cNvGrpSpPr/>
            <p:nvPr/>
          </p:nvGrpSpPr>
          <p:grpSpPr>
            <a:xfrm>
              <a:off x="3276600" y="1490991"/>
              <a:ext cx="609600" cy="457200"/>
              <a:chOff x="6695305" y="1380067"/>
              <a:chExt cx="609600" cy="457200"/>
            </a:xfrm>
          </p:grpSpPr>
          <p:pic>
            <p:nvPicPr>
              <p:cNvPr id="638" name="Picture 637"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305" y="1380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39" name="Rectangle 638"/>
              <p:cNvSpPr/>
              <p:nvPr/>
            </p:nvSpPr>
            <p:spPr>
              <a:xfrm>
                <a:off x="7038896" y="1430867"/>
                <a:ext cx="152400" cy="177800"/>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a typeface="+mn-ea"/>
                  <a:cs typeface="+mn-cs"/>
                </a:endParaRPr>
              </a:p>
            </p:txBody>
          </p:sp>
        </p:grpSp>
      </p:grpSp>
      <p:sp>
        <p:nvSpPr>
          <p:cNvPr id="650" name="TextBox 649"/>
          <p:cNvSpPr txBox="1"/>
          <p:nvPr/>
        </p:nvSpPr>
        <p:spPr>
          <a:xfrm>
            <a:off x="6377269" y="3028377"/>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pic>
        <p:nvPicPr>
          <p:cNvPr id="654" name="Picture 653" descr="handwithpe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1523" y="3653634"/>
            <a:ext cx="344776" cy="336148"/>
          </a:xfrm>
          <a:prstGeom prst="rect">
            <a:avLst/>
          </a:prstGeom>
        </p:spPr>
      </p:pic>
      <p:pic>
        <p:nvPicPr>
          <p:cNvPr id="655" name="Picture 654" descr="handwithpe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3379" y="3653634"/>
            <a:ext cx="344776" cy="336148"/>
          </a:xfrm>
          <a:prstGeom prst="rect">
            <a:avLst/>
          </a:prstGeom>
        </p:spPr>
      </p:pic>
      <p:cxnSp>
        <p:nvCxnSpPr>
          <p:cNvPr id="656" name="Straight Connector 655"/>
          <p:cNvCxnSpPr/>
          <p:nvPr/>
        </p:nvCxnSpPr>
        <p:spPr>
          <a:xfrm>
            <a:off x="8026061" y="3196478"/>
            <a:ext cx="234544" cy="6006"/>
          </a:xfrm>
          <a:prstGeom prst="line">
            <a:avLst/>
          </a:prstGeom>
          <a:noFill/>
          <a:ln w="12700" cap="flat" cmpd="sng" algn="ctr">
            <a:solidFill>
              <a:srgbClr val="000000"/>
            </a:solidFill>
            <a:prstDash val="sysDash"/>
          </a:ln>
          <a:effectLst/>
        </p:spPr>
      </p:cxnSp>
      <p:sp>
        <p:nvSpPr>
          <p:cNvPr id="657" name="TextBox 656"/>
          <p:cNvSpPr txBox="1"/>
          <p:nvPr/>
        </p:nvSpPr>
        <p:spPr>
          <a:xfrm>
            <a:off x="644585" y="4655920"/>
            <a:ext cx="317716" cy="261610"/>
          </a:xfrm>
          <a:prstGeom prst="rect">
            <a:avLst/>
          </a:prstGeom>
          <a:noFill/>
        </p:spPr>
        <p:txBody>
          <a:bodyPr wrap="none" rtlCol="0">
            <a:spAutoFit/>
          </a:bodyPr>
          <a:lstStyle/>
          <a:p>
            <a:pPr defTabSz="914400">
              <a:defRPr/>
            </a:pPr>
            <a:r>
              <a:rPr lang="en-US" sz="1100" kern="0" dirty="0" smtClean="0">
                <a:solidFill>
                  <a:srgbClr val="254061"/>
                </a:solidFill>
                <a:cs typeface="Arial"/>
              </a:rPr>
              <a:t>4s</a:t>
            </a:r>
            <a:endParaRPr lang="en-US" sz="1100" kern="0" dirty="0">
              <a:solidFill>
                <a:srgbClr val="254061"/>
              </a:solidFill>
              <a:cs typeface="Arial"/>
            </a:endParaRPr>
          </a:p>
        </p:txBody>
      </p:sp>
      <p:pic>
        <p:nvPicPr>
          <p:cNvPr id="658" name="Picture 657" descr="G_h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76" y="2318996"/>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59" name="Picture 658" descr="A_h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6804" y="2496043"/>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0" name="Picture 659" descr="Q_h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0596" y="2728376"/>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82" name="TextBox 681"/>
          <p:cNvSpPr txBox="1"/>
          <p:nvPr/>
        </p:nvSpPr>
        <p:spPr>
          <a:xfrm>
            <a:off x="6941010" y="4630854"/>
            <a:ext cx="396262" cy="261610"/>
          </a:xfrm>
          <a:prstGeom prst="rect">
            <a:avLst/>
          </a:prstGeom>
          <a:noFill/>
        </p:spPr>
        <p:txBody>
          <a:bodyPr wrap="none" rtlCol="0">
            <a:spAutoFit/>
          </a:bodyPr>
          <a:lstStyle/>
          <a:p>
            <a:pPr defTabSz="914400">
              <a:defRPr/>
            </a:pPr>
            <a:r>
              <a:rPr lang="en-US" sz="1100" kern="0" dirty="0" smtClean="0">
                <a:cs typeface="Arial"/>
              </a:rPr>
              <a:t>24s</a:t>
            </a:r>
            <a:endParaRPr lang="en-US" sz="1100" kern="0" dirty="0">
              <a:cs typeface="Arial"/>
            </a:endParaRPr>
          </a:p>
        </p:txBody>
      </p:sp>
      <p:pic>
        <p:nvPicPr>
          <p:cNvPr id="684" name="Picture 683" descr="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6948" y="2342343"/>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5" name="Picture 684" descr="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28403" y="2557088"/>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J.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76003" y="2785688"/>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7" name="Picture 686" descr="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23603" y="3014288"/>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8" name="Picture 687" descr="Q.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71203" y="3242888"/>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9" name="Picture 688" descr="Y.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18803" y="3453129"/>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0" name="TextBox 689"/>
          <p:cNvSpPr txBox="1"/>
          <p:nvPr/>
        </p:nvSpPr>
        <p:spPr>
          <a:xfrm>
            <a:off x="7659322" y="3013934"/>
            <a:ext cx="293670" cy="307777"/>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lumMod val="75000"/>
                  </a:sysClr>
                </a:solidFill>
                <a:effectLst/>
                <a:uLnTx/>
                <a:uFillTx/>
                <a:ea typeface="+mn-ea"/>
                <a:cs typeface="+mn-cs"/>
              </a:rPr>
              <a:t>+</a:t>
            </a:r>
            <a:endParaRPr kumimoji="0" lang="en-US" sz="1400" b="0" i="0" u="none" strike="noStrike" kern="0" cap="none" spc="0" normalizeH="0" baseline="0" noProof="0" dirty="0">
              <a:ln>
                <a:noFill/>
              </a:ln>
              <a:solidFill>
                <a:sysClr val="window" lastClr="FFFFFF">
                  <a:lumMod val="75000"/>
                </a:sysClr>
              </a:solidFill>
              <a:effectLst/>
              <a:uLnTx/>
              <a:uFillTx/>
              <a:ea typeface="+mn-ea"/>
              <a:cs typeface="+mn-cs"/>
            </a:endParaRPr>
          </a:p>
        </p:txBody>
      </p:sp>
      <p:pic>
        <p:nvPicPr>
          <p:cNvPr id="691" name="Picture 690" descr="Y_h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313" y="2903067"/>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L_h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019" y="3131750"/>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3" name="Picture 692" descr="J_h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4262" y="3391616"/>
            <a:ext cx="609600"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9" name="TextBox 238"/>
          <p:cNvSpPr txBox="1"/>
          <p:nvPr/>
        </p:nvSpPr>
        <p:spPr>
          <a:xfrm>
            <a:off x="1118134" y="5755955"/>
            <a:ext cx="3245678" cy="369332"/>
          </a:xfrm>
          <a:prstGeom prst="rect">
            <a:avLst/>
          </a:prstGeom>
          <a:noFill/>
        </p:spPr>
        <p:txBody>
          <a:bodyPr wrap="square" rtlCol="0">
            <a:spAutoFit/>
          </a:bodyPr>
          <a:lstStyle/>
          <a:p>
            <a:pPr defTabSz="914400">
              <a:defRPr/>
            </a:pPr>
            <a:r>
              <a:rPr lang="en-US" kern="0" dirty="0" smtClean="0">
                <a:solidFill>
                  <a:srgbClr val="AD0101"/>
                </a:solidFill>
              </a:rPr>
              <a:t>Motor component</a:t>
            </a:r>
            <a:endParaRPr lang="en-US" kern="0" dirty="0">
              <a:solidFill>
                <a:srgbClr val="AD0101"/>
              </a:solidFill>
            </a:endParaRPr>
          </a:p>
        </p:txBody>
      </p:sp>
      <p:sp>
        <p:nvSpPr>
          <p:cNvPr id="242" name="TextBox 241"/>
          <p:cNvSpPr txBox="1"/>
          <p:nvPr/>
        </p:nvSpPr>
        <p:spPr>
          <a:xfrm>
            <a:off x="716361" y="5745159"/>
            <a:ext cx="3471659" cy="369332"/>
          </a:xfrm>
          <a:prstGeom prst="rect">
            <a:avLst/>
          </a:prstGeom>
          <a:noFill/>
        </p:spPr>
        <p:txBody>
          <a:bodyPr wrap="square" rtlCol="0">
            <a:spAutoFit/>
          </a:bodyPr>
          <a:lstStyle/>
          <a:p>
            <a:pPr defTabSz="914400">
              <a:defRPr/>
            </a:pPr>
            <a:r>
              <a:rPr lang="en-US" kern="0" dirty="0" smtClean="0">
                <a:solidFill>
                  <a:srgbClr val="AD0101"/>
                </a:solidFill>
              </a:rPr>
              <a:t>Visual </a:t>
            </a:r>
            <a:r>
              <a:rPr lang="en-US" kern="0" dirty="0">
                <a:solidFill>
                  <a:srgbClr val="AD0101"/>
                </a:solidFill>
              </a:rPr>
              <a:t>c</a:t>
            </a:r>
            <a:r>
              <a:rPr lang="en-US" kern="0" dirty="0" smtClean="0">
                <a:solidFill>
                  <a:srgbClr val="AD0101"/>
                </a:solidFill>
              </a:rPr>
              <a:t>omponent</a:t>
            </a:r>
            <a:endParaRPr lang="en-US" kern="0" dirty="0">
              <a:solidFill>
                <a:srgbClr val="AD0101"/>
              </a:solidFill>
            </a:endParaRPr>
          </a:p>
        </p:txBody>
      </p:sp>
      <p:cxnSp>
        <p:nvCxnSpPr>
          <p:cNvPr id="249" name="Straight Connector 248"/>
          <p:cNvCxnSpPr/>
          <p:nvPr/>
        </p:nvCxnSpPr>
        <p:spPr>
          <a:xfrm>
            <a:off x="7530871" y="4674574"/>
            <a:ext cx="241311" cy="3003"/>
          </a:xfrm>
          <a:prstGeom prst="line">
            <a:avLst/>
          </a:prstGeom>
          <a:noFill/>
          <a:ln w="12700" cap="flat" cmpd="sng" algn="ctr">
            <a:solidFill>
              <a:srgbClr val="000000"/>
            </a:solidFill>
            <a:prstDash val="solid"/>
          </a:ln>
          <a:effectLst/>
        </p:spPr>
      </p:cxnSp>
      <p:sp>
        <p:nvSpPr>
          <p:cNvPr id="258" name="TextBox 257"/>
          <p:cNvSpPr txBox="1"/>
          <p:nvPr/>
        </p:nvSpPr>
        <p:spPr>
          <a:xfrm>
            <a:off x="765013" y="4765552"/>
            <a:ext cx="675186"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lumMod val="50000"/>
                  </a:schemeClr>
                </a:solidFill>
                <a:effectLst/>
                <a:uLnTx/>
                <a:uFillTx/>
                <a:cs typeface="Arial"/>
              </a:rPr>
              <a:t>Write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lumMod val="50000"/>
                  </a:schemeClr>
                </a:solidFill>
                <a:cs typeface="Arial"/>
              </a:rPr>
              <a:t>w</a:t>
            </a:r>
            <a:r>
              <a:rPr kumimoji="0" lang="en-US" sz="1400" b="0" i="0" u="none" strike="noStrike" kern="0" cap="none" spc="0" normalizeH="0" baseline="0" noProof="0" dirty="0" err="1" smtClean="0">
                <a:ln>
                  <a:noFill/>
                </a:ln>
                <a:solidFill>
                  <a:schemeClr val="bg1">
                    <a:lumMod val="50000"/>
                  </a:schemeClr>
                </a:solidFill>
                <a:effectLst/>
                <a:uLnTx/>
                <a:uFillTx/>
                <a:cs typeface="Arial"/>
              </a:rPr>
              <a:t>ith</a:t>
            </a:r>
            <a:r>
              <a:rPr kumimoji="0" lang="en-US" sz="1400" b="0" i="0" u="none" strike="noStrike" kern="0" cap="none" spc="0" normalizeH="0" baseline="0" noProof="0" dirty="0" smtClean="0">
                <a:ln>
                  <a:noFill/>
                </a:ln>
                <a:solidFill>
                  <a:schemeClr val="bg1">
                    <a:lumMod val="50000"/>
                  </a:schemeClr>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err="1" smtClean="0">
                <a:solidFill>
                  <a:schemeClr val="bg1">
                    <a:lumMod val="50000"/>
                  </a:schemeClr>
                </a:solidFill>
                <a:cs typeface="Arial"/>
              </a:rPr>
              <a:t>i</a:t>
            </a:r>
            <a:r>
              <a:rPr kumimoji="0" lang="en-US" sz="1400" b="0" i="0" u="none" strike="noStrike" kern="0" cap="none" spc="0" normalizeH="0" baseline="0" noProof="0" dirty="0" err="1" smtClean="0">
                <a:ln>
                  <a:noFill/>
                </a:ln>
                <a:solidFill>
                  <a:schemeClr val="bg1">
                    <a:lumMod val="50000"/>
                  </a:schemeClr>
                </a:solidFill>
                <a:effectLst/>
                <a:uLnTx/>
                <a:uFillTx/>
                <a:cs typeface="Arial"/>
              </a:rPr>
              <a:t>nk</a:t>
            </a:r>
            <a:endParaRPr kumimoji="0" lang="en-US" sz="1400" b="0" i="0" u="none" strike="noStrike" kern="0" cap="none" spc="0" normalizeH="0" baseline="0" noProof="0" dirty="0">
              <a:ln>
                <a:noFill/>
              </a:ln>
              <a:solidFill>
                <a:schemeClr val="bg1">
                  <a:lumMod val="50000"/>
                </a:schemeClr>
              </a:solidFill>
              <a:effectLst/>
              <a:uLnTx/>
              <a:uFillTx/>
              <a:cs typeface="Arial"/>
            </a:endParaRPr>
          </a:p>
        </p:txBody>
      </p:sp>
      <p:sp>
        <p:nvSpPr>
          <p:cNvPr id="259" name="TextBox 258"/>
          <p:cNvSpPr txBox="1"/>
          <p:nvPr/>
        </p:nvSpPr>
        <p:spPr>
          <a:xfrm>
            <a:off x="1855495" y="4772532"/>
            <a:ext cx="875561"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942093"/>
                </a:solidFill>
                <a:effectLst/>
                <a:uLnTx/>
                <a:uFillTx/>
                <a:cs typeface="Arial"/>
              </a:rPr>
              <a:t>Write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942093"/>
                </a:solidFill>
                <a:cs typeface="Arial"/>
              </a:rPr>
              <a:t>w</a:t>
            </a:r>
            <a:r>
              <a:rPr kumimoji="0" lang="en-US" sz="1400" b="0" i="0" u="none" strike="noStrike" kern="0" cap="none" spc="0" normalizeH="0" baseline="0" noProof="0" dirty="0" err="1" smtClean="0">
                <a:ln>
                  <a:noFill/>
                </a:ln>
                <a:solidFill>
                  <a:srgbClr val="942093"/>
                </a:solidFill>
                <a:effectLst/>
                <a:uLnTx/>
                <a:uFillTx/>
                <a:cs typeface="Arial"/>
              </a:rPr>
              <a:t>ithout</a:t>
            </a:r>
            <a:r>
              <a:rPr kumimoji="0" lang="en-US" sz="1400" b="0" i="0" u="none" strike="noStrike" kern="0" cap="none" spc="0" normalizeH="0" baseline="0" noProof="0" dirty="0" smtClean="0">
                <a:ln>
                  <a:noFill/>
                </a:ln>
                <a:solidFill>
                  <a:srgbClr val="942093"/>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err="1" smtClean="0">
                <a:solidFill>
                  <a:srgbClr val="942093"/>
                </a:solidFill>
                <a:cs typeface="Arial"/>
              </a:rPr>
              <a:t>i</a:t>
            </a:r>
            <a:r>
              <a:rPr kumimoji="0" lang="en-US" sz="1400" b="0" i="0" u="none" strike="noStrike" kern="0" cap="none" spc="0" normalizeH="0" baseline="0" noProof="0" dirty="0" err="1" smtClean="0">
                <a:ln>
                  <a:noFill/>
                </a:ln>
                <a:solidFill>
                  <a:srgbClr val="942093"/>
                </a:solidFill>
                <a:effectLst/>
                <a:uLnTx/>
                <a:uFillTx/>
                <a:cs typeface="Arial"/>
              </a:rPr>
              <a:t>nk</a:t>
            </a:r>
            <a:endParaRPr kumimoji="0" lang="en-US" sz="1400" b="0" i="0" u="none" strike="noStrike" kern="0" cap="none" spc="0" normalizeH="0" baseline="0" noProof="0" dirty="0">
              <a:ln>
                <a:noFill/>
              </a:ln>
              <a:solidFill>
                <a:srgbClr val="942093"/>
              </a:solidFill>
              <a:effectLst/>
              <a:uLnTx/>
              <a:uFillTx/>
              <a:cs typeface="Arial"/>
            </a:endParaRPr>
          </a:p>
        </p:txBody>
      </p:sp>
      <p:sp>
        <p:nvSpPr>
          <p:cNvPr id="260" name="TextBox 259"/>
          <p:cNvSpPr txBox="1"/>
          <p:nvPr/>
        </p:nvSpPr>
        <p:spPr>
          <a:xfrm>
            <a:off x="4127872" y="4742608"/>
            <a:ext cx="1213794"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8F00"/>
                </a:solidFill>
                <a:effectLst/>
                <a:uLnTx/>
                <a:uFillTx/>
                <a:cs typeface="Arial"/>
              </a:rPr>
              <a:t>Watch </a:t>
            </a:r>
            <a:endParaRPr kumimoji="0" lang="en-US" sz="1400" b="0" i="0" u="none" strike="noStrike" kern="0" cap="none" spc="0" normalizeH="0" baseline="0" noProof="0" dirty="0">
              <a:ln>
                <a:noFill/>
              </a:ln>
              <a:solidFill>
                <a:srgbClr val="008F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08F00"/>
                </a:solidFill>
                <a:cs typeface="Arial"/>
              </a:rPr>
              <a:t>handwriting</a:t>
            </a:r>
            <a:endParaRPr kumimoji="0" lang="en-US" sz="1400" b="0" i="0" u="none" strike="noStrike" kern="0" cap="none" spc="0" normalizeH="0" baseline="0" noProof="0" dirty="0" smtClean="0">
              <a:ln>
                <a:noFill/>
              </a:ln>
              <a:solidFill>
                <a:srgbClr val="008F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008F00"/>
                </a:solidFill>
                <a:cs typeface="Arial"/>
              </a:rPr>
              <a:t>o</a:t>
            </a:r>
            <a:r>
              <a:rPr lang="en-US" sz="1400" kern="0" dirty="0" smtClean="0">
                <a:solidFill>
                  <a:srgbClr val="008F00"/>
                </a:solidFill>
                <a:cs typeface="Arial"/>
              </a:rPr>
              <a:t>wn</a:t>
            </a:r>
            <a:endParaRPr kumimoji="0" lang="en-US" sz="1400" b="0" i="0" u="none" strike="noStrike" kern="0" cap="none" spc="0" normalizeH="0" baseline="0" noProof="0" dirty="0" smtClean="0">
              <a:ln>
                <a:noFill/>
              </a:ln>
              <a:solidFill>
                <a:srgbClr val="008F00"/>
              </a:solidFill>
              <a:effectLst/>
              <a:uLnTx/>
              <a:uFillTx/>
              <a:cs typeface="Arial"/>
            </a:endParaRPr>
          </a:p>
        </p:txBody>
      </p:sp>
      <p:sp>
        <p:nvSpPr>
          <p:cNvPr id="261" name="TextBox 260"/>
          <p:cNvSpPr txBox="1"/>
          <p:nvPr/>
        </p:nvSpPr>
        <p:spPr>
          <a:xfrm>
            <a:off x="5277038" y="4773507"/>
            <a:ext cx="1213794" cy="738664"/>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8000"/>
                </a:solidFill>
                <a:effectLst/>
                <a:uLnTx/>
                <a:uFillTx/>
                <a:cs typeface="Arial"/>
              </a:rPr>
              <a:t>Watch </a:t>
            </a:r>
            <a:endParaRPr kumimoji="0" lang="en-US" sz="1400" b="0" i="0" u="none" strike="noStrike" kern="0" cap="none" spc="0" normalizeH="0" baseline="0" noProof="0" dirty="0">
              <a:ln>
                <a:noFill/>
              </a:ln>
              <a:solidFill>
                <a:srgbClr val="FF80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FF8000"/>
                </a:solidFill>
                <a:cs typeface="Arial"/>
              </a:rPr>
              <a:t>handwriting</a:t>
            </a:r>
            <a:endParaRPr kumimoji="0" lang="en-US" sz="1400" b="0" i="0" u="none" strike="noStrike" kern="0" cap="none" spc="0" normalizeH="0" noProof="0" dirty="0" smtClean="0">
              <a:ln>
                <a:noFill/>
              </a:ln>
              <a:solidFill>
                <a:srgbClr val="FF8000"/>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rgbClr val="FF8000"/>
                </a:solidFill>
                <a:cs typeface="Arial"/>
              </a:rPr>
              <a:t>o</a:t>
            </a:r>
            <a:r>
              <a:rPr lang="en-US" sz="1400" kern="0" baseline="0" dirty="0" smtClean="0">
                <a:solidFill>
                  <a:srgbClr val="FF8000"/>
                </a:solidFill>
                <a:cs typeface="Arial"/>
              </a:rPr>
              <a:t>ther</a:t>
            </a:r>
            <a:endParaRPr kumimoji="0" lang="en-US" sz="1400" b="0" i="0" u="none" strike="noStrike" kern="0" cap="none" spc="0" normalizeH="0" baseline="0" noProof="0" dirty="0" smtClean="0">
              <a:ln>
                <a:noFill/>
              </a:ln>
              <a:solidFill>
                <a:srgbClr val="FF8000"/>
              </a:solidFill>
              <a:effectLst/>
              <a:uLnTx/>
              <a:uFillTx/>
              <a:cs typeface="Arial"/>
            </a:endParaRPr>
          </a:p>
        </p:txBody>
      </p:sp>
      <p:sp>
        <p:nvSpPr>
          <p:cNvPr id="262" name="TextBox 261"/>
          <p:cNvSpPr txBox="1"/>
          <p:nvPr/>
        </p:nvSpPr>
        <p:spPr>
          <a:xfrm>
            <a:off x="2994881" y="4764026"/>
            <a:ext cx="1005403"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432FF"/>
                </a:solidFill>
                <a:effectLst/>
                <a:uLnTx/>
                <a:uFillTx/>
                <a:cs typeface="Arial"/>
              </a:rPr>
              <a:t>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432FF"/>
                </a:solidFill>
                <a:cs typeface="Arial"/>
              </a:rPr>
              <a:t>d</a:t>
            </a:r>
            <a:r>
              <a:rPr kumimoji="0" lang="en-US" sz="1400" b="0" i="0" u="none" strike="noStrike" kern="0" cap="none" spc="0" normalizeH="0" baseline="0" noProof="0" dirty="0" err="1" smtClean="0">
                <a:ln>
                  <a:noFill/>
                </a:ln>
                <a:solidFill>
                  <a:srgbClr val="0432FF"/>
                </a:solidFill>
                <a:effectLst/>
                <a:uLnTx/>
                <a:uFillTx/>
                <a:cs typeface="Arial"/>
              </a:rPr>
              <a:t>ynamic</a:t>
            </a:r>
            <a:r>
              <a:rPr kumimoji="0" lang="en-US" sz="1400" b="0" i="0" u="none" strike="noStrike" kern="0" cap="none" spc="0" normalizeH="0" baseline="0" noProof="0" dirty="0" smtClean="0">
                <a:ln>
                  <a:noFill/>
                </a:ln>
                <a:solidFill>
                  <a:srgbClr val="0432FF"/>
                </a:solidFill>
                <a:effectLst/>
                <a:uLnTx/>
                <a:uFillTx/>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0432FF"/>
                </a:solidFill>
                <a:cs typeface="Arial"/>
              </a:rPr>
              <a:t>o</a:t>
            </a:r>
            <a:r>
              <a:rPr kumimoji="0" lang="en-US" sz="1400" b="0" i="0" u="none" strike="noStrike" kern="0" cap="none" spc="0" normalizeH="0" baseline="0" noProof="0" dirty="0" err="1" smtClean="0">
                <a:ln>
                  <a:noFill/>
                </a:ln>
                <a:solidFill>
                  <a:srgbClr val="0432FF"/>
                </a:solidFill>
                <a:effectLst/>
                <a:uLnTx/>
                <a:uFillTx/>
                <a:cs typeface="Arial"/>
              </a:rPr>
              <a:t>wn</a:t>
            </a:r>
            <a:r>
              <a:rPr kumimoji="0" lang="en-US" sz="1400" b="0" i="0" u="none" strike="noStrike" kern="0" cap="none" spc="0" normalizeH="0" noProof="0" dirty="0" smtClean="0">
                <a:ln>
                  <a:noFill/>
                </a:ln>
                <a:solidFill>
                  <a:srgbClr val="0432FF"/>
                </a:solidFill>
                <a:effectLst/>
                <a:uLnTx/>
                <a:uFillTx/>
                <a:cs typeface="Arial"/>
              </a:rPr>
              <a:t> </a:t>
            </a:r>
            <a:endParaRPr kumimoji="0" lang="en-US" sz="1400" b="0" i="0" u="none" strike="noStrike" kern="0" cap="none" spc="0" normalizeH="0" baseline="0" noProof="0" dirty="0">
              <a:ln>
                <a:noFill/>
              </a:ln>
              <a:solidFill>
                <a:srgbClr val="0432FF"/>
              </a:solidFill>
              <a:effectLst/>
              <a:uLnTx/>
              <a:uFillTx/>
              <a:cs typeface="Arial"/>
            </a:endParaRPr>
          </a:p>
        </p:txBody>
      </p:sp>
      <p:sp>
        <p:nvSpPr>
          <p:cNvPr id="269" name="TextBox 268"/>
          <p:cNvSpPr txBox="1"/>
          <p:nvPr/>
        </p:nvSpPr>
        <p:spPr>
          <a:xfrm>
            <a:off x="6722230" y="4772635"/>
            <a:ext cx="81625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C0504D">
                    <a:lumMod val="50000"/>
                  </a:srgbClr>
                </a:solidFill>
                <a:effectLst/>
                <a:uLnTx/>
                <a:uFillTx/>
                <a:cs typeface="Arial"/>
              </a:rPr>
              <a:t>Watch </a:t>
            </a:r>
            <a:endParaRPr kumimoji="0" lang="en-US" sz="1400" b="0" i="0" u="none" strike="noStrike" kern="0" cap="none" spc="0" normalizeH="0" noProof="0" dirty="0" smtClean="0">
              <a:ln>
                <a:noFill/>
              </a:ln>
              <a:solidFill>
                <a:srgbClr val="C0504D">
                  <a:lumMod val="50000"/>
                </a:srgbClr>
              </a:solidFill>
              <a:effectLst/>
              <a:uLnTx/>
              <a:uFillTx/>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smtClean="0">
                <a:solidFill>
                  <a:srgbClr val="C0504D">
                    <a:lumMod val="50000"/>
                  </a:srgbClr>
                </a:solidFill>
                <a:cs typeface="Arial"/>
              </a:rPr>
              <a:t>typed</a:t>
            </a:r>
            <a:endParaRPr kumimoji="0" lang="en-US" sz="1400" b="0" i="0" u="none" strike="noStrike" kern="0" cap="none" spc="0" normalizeH="0" baseline="0" noProof="0" dirty="0" smtClean="0">
              <a:ln>
                <a:noFill/>
              </a:ln>
              <a:solidFill>
                <a:srgbClr val="C0504D">
                  <a:lumMod val="50000"/>
                </a:srgbClr>
              </a:solidFill>
              <a:effectLst/>
              <a:uLnTx/>
              <a:uFillTx/>
              <a:cs typeface="Arial"/>
            </a:endParaRPr>
          </a:p>
        </p:txBody>
      </p:sp>
      <p:grpSp>
        <p:nvGrpSpPr>
          <p:cNvPr id="413" name="Group 412"/>
          <p:cNvGrpSpPr/>
          <p:nvPr/>
        </p:nvGrpSpPr>
        <p:grpSpPr>
          <a:xfrm>
            <a:off x="3018590" y="4290686"/>
            <a:ext cx="858625" cy="387962"/>
            <a:chOff x="6164238" y="1261414"/>
            <a:chExt cx="1093129" cy="438138"/>
          </a:xfrm>
        </p:grpSpPr>
        <p:cxnSp>
          <p:nvCxnSpPr>
            <p:cNvPr id="414" name="Straight Connector 413"/>
            <p:cNvCxnSpPr/>
            <p:nvPr/>
          </p:nvCxnSpPr>
          <p:spPr>
            <a:xfrm flipV="1">
              <a:off x="6192849" y="1261414"/>
              <a:ext cx="0" cy="438138"/>
            </a:xfrm>
            <a:prstGeom prst="line">
              <a:avLst/>
            </a:prstGeom>
            <a:noFill/>
            <a:ln w="76200" cap="flat" cmpd="sng" algn="ctr">
              <a:solidFill>
                <a:srgbClr val="0432FF"/>
              </a:solidFill>
              <a:prstDash val="solid"/>
            </a:ln>
            <a:effectLst/>
          </p:spPr>
        </p:cxnSp>
        <p:cxnSp>
          <p:nvCxnSpPr>
            <p:cNvPr id="415" name="Straight Connector 414"/>
            <p:cNvCxnSpPr/>
            <p:nvPr/>
          </p:nvCxnSpPr>
          <p:spPr>
            <a:xfrm flipV="1">
              <a:off x="6264158" y="1261414"/>
              <a:ext cx="0" cy="438138"/>
            </a:xfrm>
            <a:prstGeom prst="line">
              <a:avLst/>
            </a:prstGeom>
            <a:noFill/>
            <a:ln w="76200" cap="flat" cmpd="sng" algn="ctr">
              <a:solidFill>
                <a:srgbClr val="0432FF"/>
              </a:solidFill>
              <a:prstDash val="solid"/>
            </a:ln>
            <a:effectLst/>
          </p:spPr>
        </p:cxnSp>
        <p:cxnSp>
          <p:nvCxnSpPr>
            <p:cNvPr id="416" name="Straight Connector 415"/>
            <p:cNvCxnSpPr/>
            <p:nvPr/>
          </p:nvCxnSpPr>
          <p:spPr>
            <a:xfrm flipV="1">
              <a:off x="6334014" y="1261414"/>
              <a:ext cx="0" cy="438138"/>
            </a:xfrm>
            <a:prstGeom prst="line">
              <a:avLst/>
            </a:prstGeom>
            <a:noFill/>
            <a:ln w="76200" cap="flat" cmpd="sng" algn="ctr">
              <a:solidFill>
                <a:srgbClr val="0432FF"/>
              </a:solidFill>
              <a:prstDash val="solid"/>
            </a:ln>
            <a:effectLst/>
          </p:spPr>
        </p:cxnSp>
        <p:cxnSp>
          <p:nvCxnSpPr>
            <p:cNvPr id="417" name="Straight Connector 416"/>
            <p:cNvCxnSpPr/>
            <p:nvPr/>
          </p:nvCxnSpPr>
          <p:spPr>
            <a:xfrm flipV="1">
              <a:off x="6405323" y="1261414"/>
              <a:ext cx="0" cy="438138"/>
            </a:xfrm>
            <a:prstGeom prst="line">
              <a:avLst/>
            </a:prstGeom>
            <a:noFill/>
            <a:ln w="76200" cap="flat" cmpd="sng" algn="ctr">
              <a:solidFill>
                <a:srgbClr val="0432FF"/>
              </a:solidFill>
              <a:prstDash val="solid"/>
            </a:ln>
            <a:effectLst/>
          </p:spPr>
        </p:cxnSp>
        <p:cxnSp>
          <p:nvCxnSpPr>
            <p:cNvPr id="418" name="Straight Connector 417"/>
            <p:cNvCxnSpPr/>
            <p:nvPr/>
          </p:nvCxnSpPr>
          <p:spPr>
            <a:xfrm flipV="1">
              <a:off x="6476379" y="1261414"/>
              <a:ext cx="0" cy="438138"/>
            </a:xfrm>
            <a:prstGeom prst="line">
              <a:avLst/>
            </a:prstGeom>
            <a:noFill/>
            <a:ln w="76200" cap="flat" cmpd="sng" algn="ctr">
              <a:solidFill>
                <a:srgbClr val="0432FF"/>
              </a:solidFill>
              <a:prstDash val="solid"/>
            </a:ln>
            <a:effectLst/>
          </p:spPr>
        </p:cxnSp>
        <p:cxnSp>
          <p:nvCxnSpPr>
            <p:cNvPr id="419" name="Straight Connector 418"/>
            <p:cNvCxnSpPr/>
            <p:nvPr/>
          </p:nvCxnSpPr>
          <p:spPr>
            <a:xfrm flipV="1">
              <a:off x="6547688" y="1261414"/>
              <a:ext cx="0" cy="438138"/>
            </a:xfrm>
            <a:prstGeom prst="line">
              <a:avLst/>
            </a:prstGeom>
            <a:noFill/>
            <a:ln w="76200" cap="flat" cmpd="sng" algn="ctr">
              <a:solidFill>
                <a:srgbClr val="0432FF"/>
              </a:solidFill>
              <a:prstDash val="solid"/>
            </a:ln>
            <a:effectLst/>
          </p:spPr>
        </p:cxnSp>
        <p:cxnSp>
          <p:nvCxnSpPr>
            <p:cNvPr id="420" name="Straight Connector 419"/>
            <p:cNvCxnSpPr/>
            <p:nvPr/>
          </p:nvCxnSpPr>
          <p:spPr>
            <a:xfrm flipV="1">
              <a:off x="6617545" y="1261414"/>
              <a:ext cx="0" cy="438138"/>
            </a:xfrm>
            <a:prstGeom prst="line">
              <a:avLst/>
            </a:prstGeom>
            <a:noFill/>
            <a:ln w="76200" cap="flat" cmpd="sng" algn="ctr">
              <a:solidFill>
                <a:srgbClr val="0432FF"/>
              </a:solidFill>
              <a:prstDash val="solid"/>
            </a:ln>
            <a:effectLst/>
          </p:spPr>
        </p:cxnSp>
        <p:cxnSp>
          <p:nvCxnSpPr>
            <p:cNvPr id="421" name="Straight Connector 420"/>
            <p:cNvCxnSpPr/>
            <p:nvPr/>
          </p:nvCxnSpPr>
          <p:spPr>
            <a:xfrm flipV="1">
              <a:off x="6688853" y="1261414"/>
              <a:ext cx="0" cy="438138"/>
            </a:xfrm>
            <a:prstGeom prst="line">
              <a:avLst/>
            </a:prstGeom>
            <a:noFill/>
            <a:ln w="76200" cap="flat" cmpd="sng" algn="ctr">
              <a:solidFill>
                <a:srgbClr val="0432FF"/>
              </a:solidFill>
              <a:prstDash val="solid"/>
            </a:ln>
            <a:effectLst/>
          </p:spPr>
        </p:cxnSp>
        <p:cxnSp>
          <p:nvCxnSpPr>
            <p:cNvPr id="422" name="Straight Connector 421"/>
            <p:cNvCxnSpPr/>
            <p:nvPr/>
          </p:nvCxnSpPr>
          <p:spPr>
            <a:xfrm flipV="1">
              <a:off x="6761363" y="1261414"/>
              <a:ext cx="0" cy="438138"/>
            </a:xfrm>
            <a:prstGeom prst="line">
              <a:avLst/>
            </a:prstGeom>
            <a:noFill/>
            <a:ln w="76200" cap="flat" cmpd="sng" algn="ctr">
              <a:solidFill>
                <a:srgbClr val="0432FF"/>
              </a:solidFill>
              <a:prstDash val="solid"/>
            </a:ln>
            <a:effectLst/>
          </p:spPr>
        </p:cxnSp>
        <p:cxnSp>
          <p:nvCxnSpPr>
            <p:cNvPr id="423" name="Straight Connector 422"/>
            <p:cNvCxnSpPr/>
            <p:nvPr/>
          </p:nvCxnSpPr>
          <p:spPr>
            <a:xfrm flipV="1">
              <a:off x="6832671" y="1261414"/>
              <a:ext cx="0" cy="438138"/>
            </a:xfrm>
            <a:prstGeom prst="line">
              <a:avLst/>
            </a:prstGeom>
            <a:noFill/>
            <a:ln w="76200" cap="flat" cmpd="sng" algn="ctr">
              <a:solidFill>
                <a:srgbClr val="0432FF"/>
              </a:solidFill>
              <a:prstDash val="solid"/>
            </a:ln>
            <a:effectLst/>
          </p:spPr>
        </p:cxnSp>
        <p:cxnSp>
          <p:nvCxnSpPr>
            <p:cNvPr id="424" name="Straight Connector 423"/>
            <p:cNvCxnSpPr/>
            <p:nvPr/>
          </p:nvCxnSpPr>
          <p:spPr>
            <a:xfrm flipV="1">
              <a:off x="6902528" y="1261414"/>
              <a:ext cx="0" cy="438138"/>
            </a:xfrm>
            <a:prstGeom prst="line">
              <a:avLst/>
            </a:prstGeom>
            <a:noFill/>
            <a:ln w="76200" cap="flat" cmpd="sng" algn="ctr">
              <a:solidFill>
                <a:srgbClr val="0432FF"/>
              </a:solidFill>
              <a:prstDash val="solid"/>
            </a:ln>
            <a:effectLst/>
          </p:spPr>
        </p:cxnSp>
        <p:cxnSp>
          <p:nvCxnSpPr>
            <p:cNvPr id="425" name="Straight Connector 424"/>
            <p:cNvCxnSpPr/>
            <p:nvPr/>
          </p:nvCxnSpPr>
          <p:spPr>
            <a:xfrm flipV="1">
              <a:off x="6973837" y="1261414"/>
              <a:ext cx="0" cy="438138"/>
            </a:xfrm>
            <a:prstGeom prst="line">
              <a:avLst/>
            </a:prstGeom>
            <a:noFill/>
            <a:ln w="76200" cap="flat" cmpd="sng" algn="ctr">
              <a:solidFill>
                <a:srgbClr val="0432FF"/>
              </a:solidFill>
              <a:prstDash val="solid"/>
            </a:ln>
            <a:effectLst/>
          </p:spPr>
        </p:cxnSp>
        <p:cxnSp>
          <p:nvCxnSpPr>
            <p:cNvPr id="426" name="Straight Connector 425"/>
            <p:cNvCxnSpPr/>
            <p:nvPr/>
          </p:nvCxnSpPr>
          <p:spPr>
            <a:xfrm flipV="1">
              <a:off x="7044893" y="1261414"/>
              <a:ext cx="0" cy="438138"/>
            </a:xfrm>
            <a:prstGeom prst="line">
              <a:avLst/>
            </a:prstGeom>
            <a:noFill/>
            <a:ln w="76200" cap="flat" cmpd="sng" algn="ctr">
              <a:solidFill>
                <a:srgbClr val="0432FF"/>
              </a:solidFill>
              <a:prstDash val="solid"/>
            </a:ln>
            <a:effectLst/>
          </p:spPr>
        </p:cxnSp>
        <p:cxnSp>
          <p:nvCxnSpPr>
            <p:cNvPr id="427" name="Straight Connector 426"/>
            <p:cNvCxnSpPr/>
            <p:nvPr/>
          </p:nvCxnSpPr>
          <p:spPr>
            <a:xfrm flipV="1">
              <a:off x="7116202" y="1261414"/>
              <a:ext cx="0" cy="438138"/>
            </a:xfrm>
            <a:prstGeom prst="line">
              <a:avLst/>
            </a:prstGeom>
            <a:noFill/>
            <a:ln w="76200" cap="flat" cmpd="sng" algn="ctr">
              <a:solidFill>
                <a:srgbClr val="0432FF"/>
              </a:solidFill>
              <a:prstDash val="solid"/>
            </a:ln>
            <a:effectLst/>
          </p:spPr>
        </p:cxnSp>
        <p:cxnSp>
          <p:nvCxnSpPr>
            <p:cNvPr id="428" name="Straight Connector 427"/>
            <p:cNvCxnSpPr/>
            <p:nvPr/>
          </p:nvCxnSpPr>
          <p:spPr>
            <a:xfrm flipV="1">
              <a:off x="7186058" y="1261414"/>
              <a:ext cx="0" cy="438138"/>
            </a:xfrm>
            <a:prstGeom prst="line">
              <a:avLst/>
            </a:prstGeom>
            <a:noFill/>
            <a:ln w="76200" cap="flat" cmpd="sng" algn="ctr">
              <a:solidFill>
                <a:srgbClr val="0432FF"/>
              </a:solidFill>
              <a:prstDash val="solid"/>
            </a:ln>
            <a:effectLst/>
          </p:spPr>
        </p:cxnSp>
        <p:cxnSp>
          <p:nvCxnSpPr>
            <p:cNvPr id="429" name="Straight Connector 428"/>
            <p:cNvCxnSpPr/>
            <p:nvPr/>
          </p:nvCxnSpPr>
          <p:spPr>
            <a:xfrm flipV="1">
              <a:off x="7257367" y="1261414"/>
              <a:ext cx="0" cy="438138"/>
            </a:xfrm>
            <a:prstGeom prst="line">
              <a:avLst/>
            </a:prstGeom>
            <a:noFill/>
            <a:ln w="76200" cap="flat" cmpd="sng" algn="ctr">
              <a:solidFill>
                <a:srgbClr val="0432FF"/>
              </a:solidFill>
              <a:prstDash val="solid"/>
            </a:ln>
            <a:effectLst/>
          </p:spPr>
        </p:cxnSp>
        <p:cxnSp>
          <p:nvCxnSpPr>
            <p:cNvPr id="430" name="Straight Connector 429"/>
            <p:cNvCxnSpPr/>
            <p:nvPr/>
          </p:nvCxnSpPr>
          <p:spPr>
            <a:xfrm>
              <a:off x="6164238" y="1261414"/>
              <a:ext cx="0" cy="438138"/>
            </a:xfrm>
            <a:prstGeom prst="line">
              <a:avLst/>
            </a:prstGeom>
            <a:noFill/>
            <a:ln w="12700" cap="flat" cmpd="sng" algn="ctr">
              <a:solidFill>
                <a:srgbClr val="0432FF"/>
              </a:solidFill>
              <a:prstDash val="solid"/>
            </a:ln>
            <a:effectLst/>
          </p:spPr>
        </p:cxnSp>
      </p:grpSp>
      <p:grpSp>
        <p:nvGrpSpPr>
          <p:cNvPr id="431" name="Group 430"/>
          <p:cNvGrpSpPr/>
          <p:nvPr/>
        </p:nvGrpSpPr>
        <p:grpSpPr>
          <a:xfrm>
            <a:off x="6636182" y="4288606"/>
            <a:ext cx="907343" cy="387962"/>
            <a:chOff x="4568667" y="2684350"/>
            <a:chExt cx="1967002" cy="712386"/>
          </a:xfrm>
        </p:grpSpPr>
        <p:grpSp>
          <p:nvGrpSpPr>
            <p:cNvPr id="432" name="Group 431"/>
            <p:cNvGrpSpPr/>
            <p:nvPr/>
          </p:nvGrpSpPr>
          <p:grpSpPr>
            <a:xfrm>
              <a:off x="4633842" y="2684350"/>
              <a:ext cx="1812667" cy="712386"/>
              <a:chOff x="3655019" y="2457213"/>
              <a:chExt cx="1812667" cy="712386"/>
            </a:xfrm>
          </p:grpSpPr>
          <p:cxnSp>
            <p:nvCxnSpPr>
              <p:cNvPr id="436" name="Straight Connector 435"/>
              <p:cNvCxnSpPr/>
              <p:nvPr/>
            </p:nvCxnSpPr>
            <p:spPr>
              <a:xfrm flipV="1">
                <a:off x="3655019" y="2457213"/>
                <a:ext cx="0" cy="712386"/>
              </a:xfrm>
              <a:prstGeom prst="line">
                <a:avLst/>
              </a:prstGeom>
              <a:noFill/>
              <a:ln w="76200" cap="flat" cmpd="sng" algn="ctr">
                <a:solidFill>
                  <a:srgbClr val="C0504D">
                    <a:lumMod val="50000"/>
                  </a:srgbClr>
                </a:solidFill>
                <a:prstDash val="solid"/>
              </a:ln>
              <a:effectLst/>
            </p:spPr>
          </p:cxnSp>
          <p:cxnSp>
            <p:nvCxnSpPr>
              <p:cNvPr id="437" name="Straight Connector 436"/>
              <p:cNvCxnSpPr/>
              <p:nvPr/>
            </p:nvCxnSpPr>
            <p:spPr>
              <a:xfrm flipV="1">
                <a:off x="3776444" y="2457213"/>
                <a:ext cx="0" cy="712386"/>
              </a:xfrm>
              <a:prstGeom prst="line">
                <a:avLst/>
              </a:prstGeom>
              <a:noFill/>
              <a:ln w="76200" cap="flat" cmpd="sng" algn="ctr">
                <a:solidFill>
                  <a:srgbClr val="C0504D">
                    <a:lumMod val="50000"/>
                  </a:srgbClr>
                </a:solidFill>
                <a:prstDash val="solid"/>
              </a:ln>
              <a:effectLst/>
            </p:spPr>
          </p:cxnSp>
          <p:cxnSp>
            <p:nvCxnSpPr>
              <p:cNvPr id="438" name="Straight Connector 437"/>
              <p:cNvCxnSpPr/>
              <p:nvPr/>
            </p:nvCxnSpPr>
            <p:spPr>
              <a:xfrm flipV="1">
                <a:off x="3895396" y="2457213"/>
                <a:ext cx="0" cy="712386"/>
              </a:xfrm>
              <a:prstGeom prst="line">
                <a:avLst/>
              </a:prstGeom>
              <a:noFill/>
              <a:ln w="76200" cap="flat" cmpd="sng" algn="ctr">
                <a:solidFill>
                  <a:srgbClr val="C0504D">
                    <a:lumMod val="50000"/>
                  </a:srgbClr>
                </a:solidFill>
                <a:prstDash val="solid"/>
              </a:ln>
              <a:effectLst/>
            </p:spPr>
          </p:cxnSp>
          <p:cxnSp>
            <p:nvCxnSpPr>
              <p:cNvPr id="439" name="Straight Connector 438"/>
              <p:cNvCxnSpPr/>
              <p:nvPr/>
            </p:nvCxnSpPr>
            <p:spPr>
              <a:xfrm flipV="1">
                <a:off x="4016821" y="2457213"/>
                <a:ext cx="0" cy="712386"/>
              </a:xfrm>
              <a:prstGeom prst="line">
                <a:avLst/>
              </a:prstGeom>
              <a:noFill/>
              <a:ln w="76200" cap="flat" cmpd="sng" algn="ctr">
                <a:solidFill>
                  <a:srgbClr val="C0504D">
                    <a:lumMod val="50000"/>
                  </a:srgbClr>
                </a:solidFill>
                <a:prstDash val="solid"/>
              </a:ln>
              <a:effectLst/>
            </p:spPr>
          </p:cxnSp>
          <p:cxnSp>
            <p:nvCxnSpPr>
              <p:cNvPr id="440" name="Straight Connector 439"/>
              <p:cNvCxnSpPr/>
              <p:nvPr/>
            </p:nvCxnSpPr>
            <p:spPr>
              <a:xfrm flipV="1">
                <a:off x="4137816" y="2457213"/>
                <a:ext cx="0" cy="712386"/>
              </a:xfrm>
              <a:prstGeom prst="line">
                <a:avLst/>
              </a:prstGeom>
              <a:noFill/>
              <a:ln w="76200" cap="flat" cmpd="sng" algn="ctr">
                <a:solidFill>
                  <a:srgbClr val="C0504D">
                    <a:lumMod val="50000"/>
                  </a:srgbClr>
                </a:solidFill>
                <a:prstDash val="solid"/>
              </a:ln>
              <a:effectLst/>
            </p:spPr>
          </p:cxnSp>
          <p:cxnSp>
            <p:nvCxnSpPr>
              <p:cNvPr id="441" name="Straight Connector 440"/>
              <p:cNvCxnSpPr/>
              <p:nvPr/>
            </p:nvCxnSpPr>
            <p:spPr>
              <a:xfrm flipV="1">
                <a:off x="4259241" y="2457213"/>
                <a:ext cx="0" cy="712386"/>
              </a:xfrm>
              <a:prstGeom prst="line">
                <a:avLst/>
              </a:prstGeom>
              <a:noFill/>
              <a:ln w="76200" cap="flat" cmpd="sng" algn="ctr">
                <a:solidFill>
                  <a:srgbClr val="C0504D">
                    <a:lumMod val="50000"/>
                  </a:srgbClr>
                </a:solidFill>
                <a:prstDash val="solid"/>
              </a:ln>
              <a:effectLst/>
            </p:spPr>
          </p:cxnSp>
          <p:cxnSp>
            <p:nvCxnSpPr>
              <p:cNvPr id="442" name="Straight Connector 441"/>
              <p:cNvCxnSpPr/>
              <p:nvPr/>
            </p:nvCxnSpPr>
            <p:spPr>
              <a:xfrm flipV="1">
                <a:off x="4378193" y="2457213"/>
                <a:ext cx="0" cy="712386"/>
              </a:xfrm>
              <a:prstGeom prst="line">
                <a:avLst/>
              </a:prstGeom>
              <a:noFill/>
              <a:ln w="76200" cap="flat" cmpd="sng" algn="ctr">
                <a:solidFill>
                  <a:srgbClr val="C0504D">
                    <a:lumMod val="50000"/>
                  </a:srgbClr>
                </a:solidFill>
                <a:prstDash val="solid"/>
              </a:ln>
              <a:effectLst/>
            </p:spPr>
          </p:cxnSp>
          <p:cxnSp>
            <p:nvCxnSpPr>
              <p:cNvPr id="443" name="Straight Connector 442"/>
              <p:cNvCxnSpPr/>
              <p:nvPr/>
            </p:nvCxnSpPr>
            <p:spPr>
              <a:xfrm flipV="1">
                <a:off x="4499618" y="2457213"/>
                <a:ext cx="0" cy="712386"/>
              </a:xfrm>
              <a:prstGeom prst="line">
                <a:avLst/>
              </a:prstGeom>
              <a:noFill/>
              <a:ln w="76200" cap="flat" cmpd="sng" algn="ctr">
                <a:solidFill>
                  <a:srgbClr val="C0504D">
                    <a:lumMod val="50000"/>
                  </a:srgbClr>
                </a:solidFill>
                <a:prstDash val="solid"/>
              </a:ln>
              <a:effectLst/>
            </p:spPr>
          </p:cxnSp>
          <p:cxnSp>
            <p:nvCxnSpPr>
              <p:cNvPr id="444" name="Straight Connector 443"/>
              <p:cNvCxnSpPr/>
              <p:nvPr/>
            </p:nvCxnSpPr>
            <p:spPr>
              <a:xfrm flipV="1">
                <a:off x="4623087" y="2457213"/>
                <a:ext cx="0" cy="712386"/>
              </a:xfrm>
              <a:prstGeom prst="line">
                <a:avLst/>
              </a:prstGeom>
              <a:noFill/>
              <a:ln w="76200" cap="flat" cmpd="sng" algn="ctr">
                <a:solidFill>
                  <a:srgbClr val="C0504D">
                    <a:lumMod val="50000"/>
                  </a:srgbClr>
                </a:solidFill>
                <a:prstDash val="solid"/>
              </a:ln>
              <a:effectLst/>
            </p:spPr>
          </p:cxnSp>
          <p:cxnSp>
            <p:nvCxnSpPr>
              <p:cNvPr id="445" name="Straight Connector 444"/>
              <p:cNvCxnSpPr/>
              <p:nvPr/>
            </p:nvCxnSpPr>
            <p:spPr>
              <a:xfrm flipV="1">
                <a:off x="4744512" y="2457213"/>
                <a:ext cx="0" cy="712386"/>
              </a:xfrm>
              <a:prstGeom prst="line">
                <a:avLst/>
              </a:prstGeom>
              <a:noFill/>
              <a:ln w="76200" cap="flat" cmpd="sng" algn="ctr">
                <a:solidFill>
                  <a:srgbClr val="C0504D">
                    <a:lumMod val="50000"/>
                  </a:srgbClr>
                </a:solidFill>
                <a:prstDash val="solid"/>
              </a:ln>
              <a:effectLst/>
            </p:spPr>
          </p:cxnSp>
          <p:cxnSp>
            <p:nvCxnSpPr>
              <p:cNvPr id="446" name="Straight Connector 445"/>
              <p:cNvCxnSpPr/>
              <p:nvPr/>
            </p:nvCxnSpPr>
            <p:spPr>
              <a:xfrm flipV="1">
                <a:off x="4863464" y="2457213"/>
                <a:ext cx="0" cy="712386"/>
              </a:xfrm>
              <a:prstGeom prst="line">
                <a:avLst/>
              </a:prstGeom>
              <a:noFill/>
              <a:ln w="76200" cap="flat" cmpd="sng" algn="ctr">
                <a:solidFill>
                  <a:srgbClr val="C0504D">
                    <a:lumMod val="50000"/>
                  </a:srgbClr>
                </a:solidFill>
                <a:prstDash val="solid"/>
              </a:ln>
              <a:effectLst/>
            </p:spPr>
          </p:cxnSp>
          <p:cxnSp>
            <p:nvCxnSpPr>
              <p:cNvPr id="447" name="Straight Connector 446"/>
              <p:cNvCxnSpPr/>
              <p:nvPr/>
            </p:nvCxnSpPr>
            <p:spPr>
              <a:xfrm flipV="1">
                <a:off x="4984889" y="2457213"/>
                <a:ext cx="0" cy="712386"/>
              </a:xfrm>
              <a:prstGeom prst="line">
                <a:avLst/>
              </a:prstGeom>
              <a:noFill/>
              <a:ln w="76200" cap="flat" cmpd="sng" algn="ctr">
                <a:solidFill>
                  <a:srgbClr val="C0504D">
                    <a:lumMod val="50000"/>
                  </a:srgbClr>
                </a:solidFill>
                <a:prstDash val="solid"/>
              </a:ln>
              <a:effectLst/>
            </p:spPr>
          </p:cxnSp>
          <p:cxnSp>
            <p:nvCxnSpPr>
              <p:cNvPr id="448" name="Straight Connector 447"/>
              <p:cNvCxnSpPr/>
              <p:nvPr/>
            </p:nvCxnSpPr>
            <p:spPr>
              <a:xfrm flipV="1">
                <a:off x="5105884" y="2457213"/>
                <a:ext cx="0" cy="712386"/>
              </a:xfrm>
              <a:prstGeom prst="line">
                <a:avLst/>
              </a:prstGeom>
              <a:noFill/>
              <a:ln w="76200" cap="flat" cmpd="sng" algn="ctr">
                <a:solidFill>
                  <a:srgbClr val="C0504D">
                    <a:lumMod val="50000"/>
                  </a:srgbClr>
                </a:solidFill>
                <a:prstDash val="solid"/>
              </a:ln>
              <a:effectLst/>
            </p:spPr>
          </p:cxnSp>
          <p:cxnSp>
            <p:nvCxnSpPr>
              <p:cNvPr id="449" name="Straight Connector 448"/>
              <p:cNvCxnSpPr/>
              <p:nvPr/>
            </p:nvCxnSpPr>
            <p:spPr>
              <a:xfrm flipV="1">
                <a:off x="5227309" y="2457213"/>
                <a:ext cx="0" cy="712386"/>
              </a:xfrm>
              <a:prstGeom prst="line">
                <a:avLst/>
              </a:prstGeom>
              <a:noFill/>
              <a:ln w="76200" cap="flat" cmpd="sng" algn="ctr">
                <a:solidFill>
                  <a:srgbClr val="C0504D">
                    <a:lumMod val="50000"/>
                  </a:srgbClr>
                </a:solidFill>
                <a:prstDash val="solid"/>
              </a:ln>
              <a:effectLst/>
            </p:spPr>
          </p:cxnSp>
          <p:cxnSp>
            <p:nvCxnSpPr>
              <p:cNvPr id="450" name="Straight Connector 449"/>
              <p:cNvCxnSpPr/>
              <p:nvPr/>
            </p:nvCxnSpPr>
            <p:spPr>
              <a:xfrm flipV="1">
                <a:off x="5346261" y="2457213"/>
                <a:ext cx="0" cy="712386"/>
              </a:xfrm>
              <a:prstGeom prst="line">
                <a:avLst/>
              </a:prstGeom>
              <a:noFill/>
              <a:ln w="76200" cap="flat" cmpd="sng" algn="ctr">
                <a:solidFill>
                  <a:srgbClr val="C0504D">
                    <a:lumMod val="50000"/>
                  </a:srgbClr>
                </a:solidFill>
                <a:prstDash val="solid"/>
              </a:ln>
              <a:effectLst/>
            </p:spPr>
          </p:cxnSp>
          <p:cxnSp>
            <p:nvCxnSpPr>
              <p:cNvPr id="451" name="Straight Connector 450"/>
              <p:cNvCxnSpPr/>
              <p:nvPr/>
            </p:nvCxnSpPr>
            <p:spPr>
              <a:xfrm flipV="1">
                <a:off x="5467686" y="2457213"/>
                <a:ext cx="0" cy="712386"/>
              </a:xfrm>
              <a:prstGeom prst="line">
                <a:avLst/>
              </a:prstGeom>
              <a:noFill/>
              <a:ln w="76200" cap="flat" cmpd="sng" algn="ctr">
                <a:solidFill>
                  <a:srgbClr val="C0504D">
                    <a:lumMod val="50000"/>
                  </a:srgbClr>
                </a:solidFill>
                <a:prstDash val="solid"/>
              </a:ln>
              <a:effectLst/>
            </p:spPr>
          </p:cxnSp>
        </p:grpSp>
        <p:cxnSp>
          <p:nvCxnSpPr>
            <p:cNvPr id="433" name="Straight Connector 432"/>
            <p:cNvCxnSpPr/>
            <p:nvPr/>
          </p:nvCxnSpPr>
          <p:spPr>
            <a:xfrm>
              <a:off x="4572107" y="2684350"/>
              <a:ext cx="1963562" cy="0"/>
            </a:xfrm>
            <a:prstGeom prst="line">
              <a:avLst/>
            </a:prstGeom>
            <a:noFill/>
            <a:ln w="12700" cap="flat" cmpd="sng" algn="ctr">
              <a:solidFill>
                <a:srgbClr val="000000"/>
              </a:solidFill>
              <a:prstDash val="solid"/>
            </a:ln>
            <a:effectLst/>
          </p:spPr>
        </p:cxnSp>
        <p:cxnSp>
          <p:nvCxnSpPr>
            <p:cNvPr id="434" name="Straight Connector 433"/>
            <p:cNvCxnSpPr/>
            <p:nvPr/>
          </p:nvCxnSpPr>
          <p:spPr>
            <a:xfrm>
              <a:off x="4568667" y="2684350"/>
              <a:ext cx="0" cy="712386"/>
            </a:xfrm>
            <a:prstGeom prst="line">
              <a:avLst/>
            </a:prstGeom>
            <a:noFill/>
            <a:ln w="12700" cap="flat" cmpd="sng" algn="ctr">
              <a:solidFill>
                <a:srgbClr val="000000"/>
              </a:solidFill>
              <a:prstDash val="solid"/>
            </a:ln>
            <a:effectLst/>
          </p:spPr>
        </p:cxnSp>
        <p:cxnSp>
          <p:nvCxnSpPr>
            <p:cNvPr id="435" name="Straight Connector 434"/>
            <p:cNvCxnSpPr/>
            <p:nvPr/>
          </p:nvCxnSpPr>
          <p:spPr>
            <a:xfrm>
              <a:off x="6521251" y="2684350"/>
              <a:ext cx="0" cy="712386"/>
            </a:xfrm>
            <a:prstGeom prst="line">
              <a:avLst/>
            </a:prstGeom>
            <a:noFill/>
            <a:ln w="12700" cap="flat" cmpd="sng" algn="ctr">
              <a:solidFill>
                <a:srgbClr val="000000"/>
              </a:solidFill>
              <a:prstDash val="solid"/>
            </a:ln>
            <a:effectLst/>
          </p:spPr>
        </p:cxnSp>
      </p:grpSp>
      <p:grpSp>
        <p:nvGrpSpPr>
          <p:cNvPr id="452" name="Group 451"/>
          <p:cNvGrpSpPr/>
          <p:nvPr/>
        </p:nvGrpSpPr>
        <p:grpSpPr>
          <a:xfrm>
            <a:off x="604443" y="4295667"/>
            <a:ext cx="898708" cy="387962"/>
            <a:chOff x="2288690" y="2684350"/>
            <a:chExt cx="1948283" cy="712386"/>
          </a:xfrm>
        </p:grpSpPr>
        <p:grpSp>
          <p:nvGrpSpPr>
            <p:cNvPr id="453" name="Group 452"/>
            <p:cNvGrpSpPr/>
            <p:nvPr/>
          </p:nvGrpSpPr>
          <p:grpSpPr>
            <a:xfrm>
              <a:off x="2351175" y="2684350"/>
              <a:ext cx="1812667" cy="712386"/>
              <a:chOff x="3655019" y="2457213"/>
              <a:chExt cx="1812667" cy="712386"/>
            </a:xfrm>
          </p:grpSpPr>
          <p:cxnSp>
            <p:nvCxnSpPr>
              <p:cNvPr id="457" name="Straight Connector 456"/>
              <p:cNvCxnSpPr/>
              <p:nvPr/>
            </p:nvCxnSpPr>
            <p:spPr>
              <a:xfrm flipV="1">
                <a:off x="3655019" y="2457213"/>
                <a:ext cx="0" cy="712386"/>
              </a:xfrm>
              <a:prstGeom prst="line">
                <a:avLst/>
              </a:prstGeom>
              <a:noFill/>
              <a:ln w="76200" cap="flat" cmpd="sng" algn="ctr">
                <a:solidFill>
                  <a:schemeClr val="bg1">
                    <a:lumMod val="50000"/>
                  </a:schemeClr>
                </a:solidFill>
                <a:prstDash val="solid"/>
              </a:ln>
              <a:effectLst/>
            </p:spPr>
          </p:cxnSp>
          <p:cxnSp>
            <p:nvCxnSpPr>
              <p:cNvPr id="458" name="Straight Connector 457"/>
              <p:cNvCxnSpPr/>
              <p:nvPr/>
            </p:nvCxnSpPr>
            <p:spPr>
              <a:xfrm flipV="1">
                <a:off x="3776444" y="2457213"/>
                <a:ext cx="0" cy="712386"/>
              </a:xfrm>
              <a:prstGeom prst="line">
                <a:avLst/>
              </a:prstGeom>
              <a:noFill/>
              <a:ln w="76200" cap="flat" cmpd="sng" algn="ctr">
                <a:solidFill>
                  <a:schemeClr val="bg1">
                    <a:lumMod val="50000"/>
                  </a:schemeClr>
                </a:solidFill>
                <a:prstDash val="solid"/>
              </a:ln>
              <a:effectLst/>
            </p:spPr>
          </p:cxnSp>
          <p:cxnSp>
            <p:nvCxnSpPr>
              <p:cNvPr id="459" name="Straight Connector 458"/>
              <p:cNvCxnSpPr/>
              <p:nvPr/>
            </p:nvCxnSpPr>
            <p:spPr>
              <a:xfrm flipV="1">
                <a:off x="3895396" y="2457213"/>
                <a:ext cx="0" cy="712386"/>
              </a:xfrm>
              <a:prstGeom prst="line">
                <a:avLst/>
              </a:prstGeom>
              <a:noFill/>
              <a:ln w="76200" cap="flat" cmpd="sng" algn="ctr">
                <a:solidFill>
                  <a:schemeClr val="bg1">
                    <a:lumMod val="50000"/>
                  </a:schemeClr>
                </a:solidFill>
                <a:prstDash val="solid"/>
              </a:ln>
              <a:effectLst/>
            </p:spPr>
          </p:cxnSp>
          <p:cxnSp>
            <p:nvCxnSpPr>
              <p:cNvPr id="460" name="Straight Connector 459"/>
              <p:cNvCxnSpPr/>
              <p:nvPr/>
            </p:nvCxnSpPr>
            <p:spPr>
              <a:xfrm flipV="1">
                <a:off x="4016821" y="2457213"/>
                <a:ext cx="0" cy="712386"/>
              </a:xfrm>
              <a:prstGeom prst="line">
                <a:avLst/>
              </a:prstGeom>
              <a:noFill/>
              <a:ln w="76200" cap="flat" cmpd="sng" algn="ctr">
                <a:solidFill>
                  <a:schemeClr val="bg1">
                    <a:lumMod val="50000"/>
                  </a:schemeClr>
                </a:solidFill>
                <a:prstDash val="solid"/>
              </a:ln>
              <a:effectLst/>
            </p:spPr>
          </p:cxnSp>
          <p:cxnSp>
            <p:nvCxnSpPr>
              <p:cNvPr id="461" name="Straight Connector 460"/>
              <p:cNvCxnSpPr/>
              <p:nvPr/>
            </p:nvCxnSpPr>
            <p:spPr>
              <a:xfrm flipV="1">
                <a:off x="4137816" y="2457213"/>
                <a:ext cx="0" cy="712386"/>
              </a:xfrm>
              <a:prstGeom prst="line">
                <a:avLst/>
              </a:prstGeom>
              <a:noFill/>
              <a:ln w="76200" cap="flat" cmpd="sng" algn="ctr">
                <a:solidFill>
                  <a:schemeClr val="bg1">
                    <a:lumMod val="50000"/>
                  </a:schemeClr>
                </a:solidFill>
                <a:prstDash val="solid"/>
              </a:ln>
              <a:effectLst/>
            </p:spPr>
          </p:cxnSp>
          <p:cxnSp>
            <p:nvCxnSpPr>
              <p:cNvPr id="462" name="Straight Connector 461"/>
              <p:cNvCxnSpPr/>
              <p:nvPr/>
            </p:nvCxnSpPr>
            <p:spPr>
              <a:xfrm flipV="1">
                <a:off x="4259241" y="2457213"/>
                <a:ext cx="0" cy="712386"/>
              </a:xfrm>
              <a:prstGeom prst="line">
                <a:avLst/>
              </a:prstGeom>
              <a:noFill/>
              <a:ln w="76200" cap="flat" cmpd="sng" algn="ctr">
                <a:solidFill>
                  <a:schemeClr val="bg1">
                    <a:lumMod val="50000"/>
                  </a:schemeClr>
                </a:solidFill>
                <a:prstDash val="solid"/>
              </a:ln>
              <a:effectLst/>
            </p:spPr>
          </p:cxnSp>
          <p:cxnSp>
            <p:nvCxnSpPr>
              <p:cNvPr id="463" name="Straight Connector 462"/>
              <p:cNvCxnSpPr/>
              <p:nvPr/>
            </p:nvCxnSpPr>
            <p:spPr>
              <a:xfrm flipV="1">
                <a:off x="4378193" y="2457213"/>
                <a:ext cx="0" cy="712386"/>
              </a:xfrm>
              <a:prstGeom prst="line">
                <a:avLst/>
              </a:prstGeom>
              <a:noFill/>
              <a:ln w="76200" cap="flat" cmpd="sng" algn="ctr">
                <a:solidFill>
                  <a:schemeClr val="bg1">
                    <a:lumMod val="50000"/>
                  </a:schemeClr>
                </a:solidFill>
                <a:prstDash val="solid"/>
              </a:ln>
              <a:effectLst/>
            </p:spPr>
          </p:cxnSp>
          <p:cxnSp>
            <p:nvCxnSpPr>
              <p:cNvPr id="464" name="Straight Connector 463"/>
              <p:cNvCxnSpPr/>
              <p:nvPr/>
            </p:nvCxnSpPr>
            <p:spPr>
              <a:xfrm flipV="1">
                <a:off x="4499618" y="2457213"/>
                <a:ext cx="0" cy="712386"/>
              </a:xfrm>
              <a:prstGeom prst="line">
                <a:avLst/>
              </a:prstGeom>
              <a:noFill/>
              <a:ln w="76200" cap="flat" cmpd="sng" algn="ctr">
                <a:solidFill>
                  <a:schemeClr val="bg1">
                    <a:lumMod val="50000"/>
                  </a:schemeClr>
                </a:solidFill>
                <a:prstDash val="solid"/>
              </a:ln>
              <a:effectLst/>
            </p:spPr>
          </p:cxnSp>
          <p:cxnSp>
            <p:nvCxnSpPr>
              <p:cNvPr id="465" name="Straight Connector 464"/>
              <p:cNvCxnSpPr/>
              <p:nvPr/>
            </p:nvCxnSpPr>
            <p:spPr>
              <a:xfrm flipV="1">
                <a:off x="4623087" y="2457213"/>
                <a:ext cx="0" cy="712386"/>
              </a:xfrm>
              <a:prstGeom prst="line">
                <a:avLst/>
              </a:prstGeom>
              <a:noFill/>
              <a:ln w="76200" cap="flat" cmpd="sng" algn="ctr">
                <a:solidFill>
                  <a:schemeClr val="bg1">
                    <a:lumMod val="50000"/>
                  </a:schemeClr>
                </a:solidFill>
                <a:prstDash val="solid"/>
              </a:ln>
              <a:effectLst/>
            </p:spPr>
          </p:cxnSp>
          <p:cxnSp>
            <p:nvCxnSpPr>
              <p:cNvPr id="466" name="Straight Connector 465"/>
              <p:cNvCxnSpPr/>
              <p:nvPr/>
            </p:nvCxnSpPr>
            <p:spPr>
              <a:xfrm flipV="1">
                <a:off x="4744512" y="2457213"/>
                <a:ext cx="0" cy="712386"/>
              </a:xfrm>
              <a:prstGeom prst="line">
                <a:avLst/>
              </a:prstGeom>
              <a:noFill/>
              <a:ln w="76200" cap="flat" cmpd="sng" algn="ctr">
                <a:solidFill>
                  <a:schemeClr val="bg1">
                    <a:lumMod val="50000"/>
                  </a:schemeClr>
                </a:solidFill>
                <a:prstDash val="solid"/>
              </a:ln>
              <a:effectLst/>
            </p:spPr>
          </p:cxnSp>
          <p:cxnSp>
            <p:nvCxnSpPr>
              <p:cNvPr id="467" name="Straight Connector 466"/>
              <p:cNvCxnSpPr/>
              <p:nvPr/>
            </p:nvCxnSpPr>
            <p:spPr>
              <a:xfrm flipV="1">
                <a:off x="4863464" y="2457213"/>
                <a:ext cx="0" cy="712386"/>
              </a:xfrm>
              <a:prstGeom prst="line">
                <a:avLst/>
              </a:prstGeom>
              <a:noFill/>
              <a:ln w="76200" cap="flat" cmpd="sng" algn="ctr">
                <a:solidFill>
                  <a:schemeClr val="bg1">
                    <a:lumMod val="50000"/>
                  </a:schemeClr>
                </a:solidFill>
                <a:prstDash val="solid"/>
              </a:ln>
              <a:effectLst/>
            </p:spPr>
          </p:cxnSp>
          <p:cxnSp>
            <p:nvCxnSpPr>
              <p:cNvPr id="468" name="Straight Connector 467"/>
              <p:cNvCxnSpPr/>
              <p:nvPr/>
            </p:nvCxnSpPr>
            <p:spPr>
              <a:xfrm flipV="1">
                <a:off x="4984889" y="2457213"/>
                <a:ext cx="0" cy="712386"/>
              </a:xfrm>
              <a:prstGeom prst="line">
                <a:avLst/>
              </a:prstGeom>
              <a:noFill/>
              <a:ln w="76200" cap="flat" cmpd="sng" algn="ctr">
                <a:solidFill>
                  <a:schemeClr val="bg1">
                    <a:lumMod val="50000"/>
                  </a:schemeClr>
                </a:solidFill>
                <a:prstDash val="solid"/>
              </a:ln>
              <a:effectLst/>
            </p:spPr>
          </p:cxnSp>
          <p:cxnSp>
            <p:nvCxnSpPr>
              <p:cNvPr id="469" name="Straight Connector 468"/>
              <p:cNvCxnSpPr/>
              <p:nvPr/>
            </p:nvCxnSpPr>
            <p:spPr>
              <a:xfrm flipV="1">
                <a:off x="5105884" y="2457213"/>
                <a:ext cx="0" cy="712386"/>
              </a:xfrm>
              <a:prstGeom prst="line">
                <a:avLst/>
              </a:prstGeom>
              <a:noFill/>
              <a:ln w="76200" cap="flat" cmpd="sng" algn="ctr">
                <a:solidFill>
                  <a:schemeClr val="bg1">
                    <a:lumMod val="50000"/>
                  </a:schemeClr>
                </a:solidFill>
                <a:prstDash val="solid"/>
              </a:ln>
              <a:effectLst/>
            </p:spPr>
          </p:cxnSp>
          <p:cxnSp>
            <p:nvCxnSpPr>
              <p:cNvPr id="470" name="Straight Connector 469"/>
              <p:cNvCxnSpPr/>
              <p:nvPr/>
            </p:nvCxnSpPr>
            <p:spPr>
              <a:xfrm flipV="1">
                <a:off x="5227309" y="2457213"/>
                <a:ext cx="0" cy="712386"/>
              </a:xfrm>
              <a:prstGeom prst="line">
                <a:avLst/>
              </a:prstGeom>
              <a:noFill/>
              <a:ln w="76200" cap="flat" cmpd="sng" algn="ctr">
                <a:solidFill>
                  <a:schemeClr val="bg1">
                    <a:lumMod val="50000"/>
                  </a:schemeClr>
                </a:solidFill>
                <a:prstDash val="solid"/>
              </a:ln>
              <a:effectLst/>
            </p:spPr>
          </p:cxnSp>
          <p:cxnSp>
            <p:nvCxnSpPr>
              <p:cNvPr id="471" name="Straight Connector 470"/>
              <p:cNvCxnSpPr/>
              <p:nvPr/>
            </p:nvCxnSpPr>
            <p:spPr>
              <a:xfrm flipV="1">
                <a:off x="5346261" y="2457213"/>
                <a:ext cx="0" cy="712386"/>
              </a:xfrm>
              <a:prstGeom prst="line">
                <a:avLst/>
              </a:prstGeom>
              <a:noFill/>
              <a:ln w="76200" cap="flat" cmpd="sng" algn="ctr">
                <a:solidFill>
                  <a:schemeClr val="bg1">
                    <a:lumMod val="50000"/>
                  </a:schemeClr>
                </a:solidFill>
                <a:prstDash val="solid"/>
              </a:ln>
              <a:effectLst/>
            </p:spPr>
          </p:cxnSp>
          <p:cxnSp>
            <p:nvCxnSpPr>
              <p:cNvPr id="472" name="Straight Connector 471"/>
              <p:cNvCxnSpPr/>
              <p:nvPr/>
            </p:nvCxnSpPr>
            <p:spPr>
              <a:xfrm flipV="1">
                <a:off x="5467686" y="2457213"/>
                <a:ext cx="0" cy="712386"/>
              </a:xfrm>
              <a:prstGeom prst="line">
                <a:avLst/>
              </a:prstGeom>
              <a:noFill/>
              <a:ln w="76200" cap="flat" cmpd="sng" algn="ctr">
                <a:solidFill>
                  <a:schemeClr val="bg1">
                    <a:lumMod val="50000"/>
                  </a:schemeClr>
                </a:solidFill>
                <a:prstDash val="solid"/>
              </a:ln>
              <a:effectLst/>
            </p:spPr>
          </p:cxnSp>
        </p:grpSp>
        <p:cxnSp>
          <p:nvCxnSpPr>
            <p:cNvPr id="454" name="Straight Connector 453"/>
            <p:cNvCxnSpPr/>
            <p:nvPr/>
          </p:nvCxnSpPr>
          <p:spPr>
            <a:xfrm>
              <a:off x="2289440" y="2684352"/>
              <a:ext cx="1947533" cy="6996"/>
            </a:xfrm>
            <a:prstGeom prst="line">
              <a:avLst/>
            </a:prstGeom>
            <a:noFill/>
            <a:ln w="12700" cap="flat" cmpd="sng" algn="ctr">
              <a:solidFill>
                <a:schemeClr val="tx1"/>
              </a:solidFill>
              <a:prstDash val="solid"/>
            </a:ln>
            <a:effectLst/>
          </p:spPr>
        </p:cxnSp>
        <p:cxnSp>
          <p:nvCxnSpPr>
            <p:cNvPr id="455" name="Straight Connector 454"/>
            <p:cNvCxnSpPr/>
            <p:nvPr/>
          </p:nvCxnSpPr>
          <p:spPr>
            <a:xfrm>
              <a:off x="2288690" y="2684350"/>
              <a:ext cx="0" cy="712386"/>
            </a:xfrm>
            <a:prstGeom prst="line">
              <a:avLst/>
            </a:prstGeom>
            <a:noFill/>
            <a:ln w="12700" cap="flat" cmpd="sng" algn="ctr">
              <a:solidFill>
                <a:schemeClr val="tx1"/>
              </a:solidFill>
              <a:prstDash val="solid"/>
            </a:ln>
            <a:effectLst/>
          </p:spPr>
        </p:cxnSp>
        <p:cxnSp>
          <p:nvCxnSpPr>
            <p:cNvPr id="456" name="Straight Connector 455"/>
            <p:cNvCxnSpPr/>
            <p:nvPr/>
          </p:nvCxnSpPr>
          <p:spPr>
            <a:xfrm>
              <a:off x="4236973" y="2684350"/>
              <a:ext cx="0" cy="712386"/>
            </a:xfrm>
            <a:prstGeom prst="line">
              <a:avLst/>
            </a:prstGeom>
            <a:noFill/>
            <a:ln w="12700" cap="flat" cmpd="sng" algn="ctr">
              <a:solidFill>
                <a:schemeClr val="tx1"/>
              </a:solidFill>
              <a:prstDash val="solid"/>
            </a:ln>
            <a:effectLst/>
          </p:spPr>
        </p:cxnSp>
      </p:grpSp>
      <p:grpSp>
        <p:nvGrpSpPr>
          <p:cNvPr id="473" name="Group 472"/>
          <p:cNvGrpSpPr/>
          <p:nvPr/>
        </p:nvGrpSpPr>
        <p:grpSpPr>
          <a:xfrm>
            <a:off x="1808349" y="4295667"/>
            <a:ext cx="892455" cy="387962"/>
            <a:chOff x="4572107" y="2684350"/>
            <a:chExt cx="1934727" cy="712386"/>
          </a:xfrm>
        </p:grpSpPr>
        <p:grpSp>
          <p:nvGrpSpPr>
            <p:cNvPr id="474" name="Group 473"/>
            <p:cNvGrpSpPr/>
            <p:nvPr/>
          </p:nvGrpSpPr>
          <p:grpSpPr>
            <a:xfrm>
              <a:off x="4633842" y="2684350"/>
              <a:ext cx="1812667" cy="712386"/>
              <a:chOff x="3655019" y="2457213"/>
              <a:chExt cx="1812667" cy="712386"/>
            </a:xfrm>
          </p:grpSpPr>
          <p:cxnSp>
            <p:nvCxnSpPr>
              <p:cNvPr id="478" name="Straight Connector 477"/>
              <p:cNvCxnSpPr/>
              <p:nvPr/>
            </p:nvCxnSpPr>
            <p:spPr>
              <a:xfrm flipV="1">
                <a:off x="3655019" y="2457213"/>
                <a:ext cx="0" cy="712386"/>
              </a:xfrm>
              <a:prstGeom prst="line">
                <a:avLst/>
              </a:prstGeom>
              <a:noFill/>
              <a:ln w="76200" cap="flat" cmpd="sng" algn="ctr">
                <a:solidFill>
                  <a:srgbClr val="942093"/>
                </a:solidFill>
                <a:prstDash val="solid"/>
              </a:ln>
              <a:effectLst/>
            </p:spPr>
          </p:cxnSp>
          <p:cxnSp>
            <p:nvCxnSpPr>
              <p:cNvPr id="479" name="Straight Connector 478"/>
              <p:cNvCxnSpPr/>
              <p:nvPr/>
            </p:nvCxnSpPr>
            <p:spPr>
              <a:xfrm flipV="1">
                <a:off x="3776444" y="2457213"/>
                <a:ext cx="0" cy="712386"/>
              </a:xfrm>
              <a:prstGeom prst="line">
                <a:avLst/>
              </a:prstGeom>
              <a:noFill/>
              <a:ln w="76200" cap="flat" cmpd="sng" algn="ctr">
                <a:solidFill>
                  <a:srgbClr val="942093"/>
                </a:solidFill>
                <a:prstDash val="solid"/>
              </a:ln>
              <a:effectLst/>
            </p:spPr>
          </p:cxnSp>
          <p:cxnSp>
            <p:nvCxnSpPr>
              <p:cNvPr id="480" name="Straight Connector 479"/>
              <p:cNvCxnSpPr/>
              <p:nvPr/>
            </p:nvCxnSpPr>
            <p:spPr>
              <a:xfrm flipV="1">
                <a:off x="3895396" y="2457213"/>
                <a:ext cx="0" cy="712386"/>
              </a:xfrm>
              <a:prstGeom prst="line">
                <a:avLst/>
              </a:prstGeom>
              <a:noFill/>
              <a:ln w="76200" cap="flat" cmpd="sng" algn="ctr">
                <a:solidFill>
                  <a:srgbClr val="942093"/>
                </a:solidFill>
                <a:prstDash val="solid"/>
              </a:ln>
              <a:effectLst/>
            </p:spPr>
          </p:cxnSp>
          <p:cxnSp>
            <p:nvCxnSpPr>
              <p:cNvPr id="481" name="Straight Connector 480"/>
              <p:cNvCxnSpPr/>
              <p:nvPr/>
            </p:nvCxnSpPr>
            <p:spPr>
              <a:xfrm flipV="1">
                <a:off x="4016821" y="2457213"/>
                <a:ext cx="0" cy="712386"/>
              </a:xfrm>
              <a:prstGeom prst="line">
                <a:avLst/>
              </a:prstGeom>
              <a:noFill/>
              <a:ln w="76200" cap="flat" cmpd="sng" algn="ctr">
                <a:solidFill>
                  <a:srgbClr val="942093"/>
                </a:solidFill>
                <a:prstDash val="solid"/>
              </a:ln>
              <a:effectLst/>
            </p:spPr>
          </p:cxnSp>
          <p:cxnSp>
            <p:nvCxnSpPr>
              <p:cNvPr id="482" name="Straight Connector 481"/>
              <p:cNvCxnSpPr/>
              <p:nvPr/>
            </p:nvCxnSpPr>
            <p:spPr>
              <a:xfrm flipV="1">
                <a:off x="4137815" y="2457213"/>
                <a:ext cx="0" cy="712386"/>
              </a:xfrm>
              <a:prstGeom prst="line">
                <a:avLst/>
              </a:prstGeom>
              <a:noFill/>
              <a:ln w="76200" cap="flat" cmpd="sng" algn="ctr">
                <a:solidFill>
                  <a:srgbClr val="942093"/>
                </a:solidFill>
                <a:prstDash val="solid"/>
              </a:ln>
              <a:effectLst/>
            </p:spPr>
          </p:cxnSp>
          <p:cxnSp>
            <p:nvCxnSpPr>
              <p:cNvPr id="483" name="Straight Connector 482"/>
              <p:cNvCxnSpPr/>
              <p:nvPr/>
            </p:nvCxnSpPr>
            <p:spPr>
              <a:xfrm flipV="1">
                <a:off x="4259241" y="2457213"/>
                <a:ext cx="0" cy="712386"/>
              </a:xfrm>
              <a:prstGeom prst="line">
                <a:avLst/>
              </a:prstGeom>
              <a:noFill/>
              <a:ln w="76200" cap="flat" cmpd="sng" algn="ctr">
                <a:solidFill>
                  <a:srgbClr val="942093"/>
                </a:solidFill>
                <a:prstDash val="solid"/>
              </a:ln>
              <a:effectLst/>
            </p:spPr>
          </p:cxnSp>
          <p:cxnSp>
            <p:nvCxnSpPr>
              <p:cNvPr id="484" name="Straight Connector 483"/>
              <p:cNvCxnSpPr/>
              <p:nvPr/>
            </p:nvCxnSpPr>
            <p:spPr>
              <a:xfrm flipV="1">
                <a:off x="4378193" y="2457213"/>
                <a:ext cx="0" cy="712386"/>
              </a:xfrm>
              <a:prstGeom prst="line">
                <a:avLst/>
              </a:prstGeom>
              <a:noFill/>
              <a:ln w="76200" cap="flat" cmpd="sng" algn="ctr">
                <a:solidFill>
                  <a:srgbClr val="942093"/>
                </a:solidFill>
                <a:prstDash val="solid"/>
              </a:ln>
              <a:effectLst/>
            </p:spPr>
          </p:cxnSp>
          <p:cxnSp>
            <p:nvCxnSpPr>
              <p:cNvPr id="485" name="Straight Connector 484"/>
              <p:cNvCxnSpPr/>
              <p:nvPr/>
            </p:nvCxnSpPr>
            <p:spPr>
              <a:xfrm flipV="1">
                <a:off x="4499618" y="2457213"/>
                <a:ext cx="0" cy="712386"/>
              </a:xfrm>
              <a:prstGeom prst="line">
                <a:avLst/>
              </a:prstGeom>
              <a:noFill/>
              <a:ln w="76200" cap="flat" cmpd="sng" algn="ctr">
                <a:solidFill>
                  <a:srgbClr val="942093"/>
                </a:solidFill>
                <a:prstDash val="solid"/>
              </a:ln>
              <a:effectLst/>
            </p:spPr>
          </p:cxnSp>
          <p:cxnSp>
            <p:nvCxnSpPr>
              <p:cNvPr id="486" name="Straight Connector 485"/>
              <p:cNvCxnSpPr/>
              <p:nvPr/>
            </p:nvCxnSpPr>
            <p:spPr>
              <a:xfrm flipV="1">
                <a:off x="4623087" y="2457213"/>
                <a:ext cx="0" cy="712386"/>
              </a:xfrm>
              <a:prstGeom prst="line">
                <a:avLst/>
              </a:prstGeom>
              <a:noFill/>
              <a:ln w="76200" cap="flat" cmpd="sng" algn="ctr">
                <a:solidFill>
                  <a:srgbClr val="942093"/>
                </a:solidFill>
                <a:prstDash val="solid"/>
              </a:ln>
              <a:effectLst/>
            </p:spPr>
          </p:cxnSp>
          <p:cxnSp>
            <p:nvCxnSpPr>
              <p:cNvPr id="487" name="Straight Connector 486"/>
              <p:cNvCxnSpPr/>
              <p:nvPr/>
            </p:nvCxnSpPr>
            <p:spPr>
              <a:xfrm flipV="1">
                <a:off x="4744512" y="2457213"/>
                <a:ext cx="0" cy="712386"/>
              </a:xfrm>
              <a:prstGeom prst="line">
                <a:avLst/>
              </a:prstGeom>
              <a:noFill/>
              <a:ln w="76200" cap="flat" cmpd="sng" algn="ctr">
                <a:solidFill>
                  <a:srgbClr val="942093"/>
                </a:solidFill>
                <a:prstDash val="solid"/>
              </a:ln>
              <a:effectLst/>
            </p:spPr>
          </p:cxnSp>
          <p:cxnSp>
            <p:nvCxnSpPr>
              <p:cNvPr id="488" name="Straight Connector 487"/>
              <p:cNvCxnSpPr/>
              <p:nvPr/>
            </p:nvCxnSpPr>
            <p:spPr>
              <a:xfrm flipV="1">
                <a:off x="4863464" y="2457213"/>
                <a:ext cx="0" cy="712386"/>
              </a:xfrm>
              <a:prstGeom prst="line">
                <a:avLst/>
              </a:prstGeom>
              <a:noFill/>
              <a:ln w="76200" cap="flat" cmpd="sng" algn="ctr">
                <a:solidFill>
                  <a:srgbClr val="942093"/>
                </a:solidFill>
                <a:prstDash val="solid"/>
              </a:ln>
              <a:effectLst/>
            </p:spPr>
          </p:cxnSp>
          <p:cxnSp>
            <p:nvCxnSpPr>
              <p:cNvPr id="489" name="Straight Connector 488"/>
              <p:cNvCxnSpPr/>
              <p:nvPr/>
            </p:nvCxnSpPr>
            <p:spPr>
              <a:xfrm flipV="1">
                <a:off x="4984889" y="2457213"/>
                <a:ext cx="0" cy="712386"/>
              </a:xfrm>
              <a:prstGeom prst="line">
                <a:avLst/>
              </a:prstGeom>
              <a:noFill/>
              <a:ln w="76200" cap="flat" cmpd="sng" algn="ctr">
                <a:solidFill>
                  <a:srgbClr val="942093"/>
                </a:solidFill>
                <a:prstDash val="solid"/>
              </a:ln>
              <a:effectLst/>
            </p:spPr>
          </p:cxnSp>
          <p:cxnSp>
            <p:nvCxnSpPr>
              <p:cNvPr id="490" name="Straight Connector 489"/>
              <p:cNvCxnSpPr/>
              <p:nvPr/>
            </p:nvCxnSpPr>
            <p:spPr>
              <a:xfrm flipV="1">
                <a:off x="5105884" y="2457213"/>
                <a:ext cx="0" cy="712386"/>
              </a:xfrm>
              <a:prstGeom prst="line">
                <a:avLst/>
              </a:prstGeom>
              <a:noFill/>
              <a:ln w="76200" cap="flat" cmpd="sng" algn="ctr">
                <a:solidFill>
                  <a:srgbClr val="942093"/>
                </a:solidFill>
                <a:prstDash val="solid"/>
              </a:ln>
              <a:effectLst/>
            </p:spPr>
          </p:cxnSp>
          <p:cxnSp>
            <p:nvCxnSpPr>
              <p:cNvPr id="491" name="Straight Connector 490"/>
              <p:cNvCxnSpPr/>
              <p:nvPr/>
            </p:nvCxnSpPr>
            <p:spPr>
              <a:xfrm flipV="1">
                <a:off x="5227309" y="2457213"/>
                <a:ext cx="0" cy="712386"/>
              </a:xfrm>
              <a:prstGeom prst="line">
                <a:avLst/>
              </a:prstGeom>
              <a:noFill/>
              <a:ln w="76200" cap="flat" cmpd="sng" algn="ctr">
                <a:solidFill>
                  <a:srgbClr val="942093"/>
                </a:solidFill>
                <a:prstDash val="solid"/>
              </a:ln>
              <a:effectLst/>
            </p:spPr>
          </p:cxnSp>
          <p:cxnSp>
            <p:nvCxnSpPr>
              <p:cNvPr id="492" name="Straight Connector 491"/>
              <p:cNvCxnSpPr/>
              <p:nvPr/>
            </p:nvCxnSpPr>
            <p:spPr>
              <a:xfrm flipV="1">
                <a:off x="5346261" y="2457213"/>
                <a:ext cx="0" cy="712386"/>
              </a:xfrm>
              <a:prstGeom prst="line">
                <a:avLst/>
              </a:prstGeom>
              <a:noFill/>
              <a:ln w="76200" cap="flat" cmpd="sng" algn="ctr">
                <a:solidFill>
                  <a:srgbClr val="942093"/>
                </a:solidFill>
                <a:prstDash val="solid"/>
              </a:ln>
              <a:effectLst/>
            </p:spPr>
          </p:cxnSp>
          <p:cxnSp>
            <p:nvCxnSpPr>
              <p:cNvPr id="493" name="Straight Connector 492"/>
              <p:cNvCxnSpPr/>
              <p:nvPr/>
            </p:nvCxnSpPr>
            <p:spPr>
              <a:xfrm flipV="1">
                <a:off x="5467686" y="2457213"/>
                <a:ext cx="0" cy="712386"/>
              </a:xfrm>
              <a:prstGeom prst="line">
                <a:avLst/>
              </a:prstGeom>
              <a:noFill/>
              <a:ln w="76200" cap="flat" cmpd="sng" algn="ctr">
                <a:solidFill>
                  <a:srgbClr val="942093"/>
                </a:solidFill>
                <a:prstDash val="solid"/>
              </a:ln>
              <a:effectLst/>
            </p:spPr>
          </p:cxnSp>
        </p:grpSp>
        <p:cxnSp>
          <p:nvCxnSpPr>
            <p:cNvPr id="475" name="Straight Connector 474"/>
            <p:cNvCxnSpPr/>
            <p:nvPr/>
          </p:nvCxnSpPr>
          <p:spPr>
            <a:xfrm>
              <a:off x="4572107" y="2684350"/>
              <a:ext cx="1934727" cy="7000"/>
            </a:xfrm>
            <a:prstGeom prst="line">
              <a:avLst/>
            </a:prstGeom>
            <a:noFill/>
            <a:ln w="12700" cap="flat" cmpd="sng" algn="ctr">
              <a:solidFill>
                <a:schemeClr val="tx1"/>
              </a:solidFill>
              <a:prstDash val="solid"/>
            </a:ln>
            <a:effectLst/>
          </p:spPr>
        </p:cxnSp>
        <p:cxnSp>
          <p:nvCxnSpPr>
            <p:cNvPr id="476" name="Straight Connector 475"/>
            <p:cNvCxnSpPr/>
            <p:nvPr/>
          </p:nvCxnSpPr>
          <p:spPr>
            <a:xfrm>
              <a:off x="4575550" y="2684350"/>
              <a:ext cx="0" cy="712386"/>
            </a:xfrm>
            <a:prstGeom prst="line">
              <a:avLst/>
            </a:prstGeom>
            <a:noFill/>
            <a:ln w="12700" cap="flat" cmpd="sng" algn="ctr">
              <a:solidFill>
                <a:schemeClr val="tx1"/>
              </a:solidFill>
              <a:prstDash val="solid"/>
            </a:ln>
            <a:effectLst/>
          </p:spPr>
        </p:cxnSp>
        <p:cxnSp>
          <p:nvCxnSpPr>
            <p:cNvPr id="477" name="Straight Connector 476"/>
            <p:cNvCxnSpPr/>
            <p:nvPr/>
          </p:nvCxnSpPr>
          <p:spPr>
            <a:xfrm>
              <a:off x="6506834" y="2684350"/>
              <a:ext cx="0" cy="712386"/>
            </a:xfrm>
            <a:prstGeom prst="line">
              <a:avLst/>
            </a:prstGeom>
            <a:noFill/>
            <a:ln w="12700" cap="flat" cmpd="sng" algn="ctr">
              <a:solidFill>
                <a:schemeClr val="tx1"/>
              </a:solidFill>
              <a:prstDash val="solid"/>
            </a:ln>
            <a:effectLst/>
          </p:spPr>
        </p:cxnSp>
      </p:grpSp>
      <p:grpSp>
        <p:nvGrpSpPr>
          <p:cNvPr id="494" name="Group 493"/>
          <p:cNvGrpSpPr/>
          <p:nvPr/>
        </p:nvGrpSpPr>
        <p:grpSpPr>
          <a:xfrm>
            <a:off x="4188020" y="4299479"/>
            <a:ext cx="920237" cy="387962"/>
            <a:chOff x="2262223" y="2684350"/>
            <a:chExt cx="1974750" cy="712386"/>
          </a:xfrm>
        </p:grpSpPr>
        <p:grpSp>
          <p:nvGrpSpPr>
            <p:cNvPr id="495" name="Group 494"/>
            <p:cNvGrpSpPr/>
            <p:nvPr/>
          </p:nvGrpSpPr>
          <p:grpSpPr>
            <a:xfrm>
              <a:off x="2351175" y="2684350"/>
              <a:ext cx="1812667" cy="712386"/>
              <a:chOff x="3655019" y="2457213"/>
              <a:chExt cx="1812667" cy="712386"/>
            </a:xfrm>
          </p:grpSpPr>
          <p:cxnSp>
            <p:nvCxnSpPr>
              <p:cNvPr id="499" name="Straight Connector 498"/>
              <p:cNvCxnSpPr/>
              <p:nvPr/>
            </p:nvCxnSpPr>
            <p:spPr>
              <a:xfrm flipV="1">
                <a:off x="3655019" y="2457213"/>
                <a:ext cx="0" cy="712386"/>
              </a:xfrm>
              <a:prstGeom prst="line">
                <a:avLst/>
              </a:prstGeom>
              <a:noFill/>
              <a:ln w="76200" cap="flat" cmpd="sng" algn="ctr">
                <a:solidFill>
                  <a:srgbClr val="008F00"/>
                </a:solidFill>
                <a:prstDash val="solid"/>
              </a:ln>
              <a:effectLst/>
            </p:spPr>
          </p:cxnSp>
          <p:cxnSp>
            <p:nvCxnSpPr>
              <p:cNvPr id="500" name="Straight Connector 499"/>
              <p:cNvCxnSpPr/>
              <p:nvPr/>
            </p:nvCxnSpPr>
            <p:spPr>
              <a:xfrm flipV="1">
                <a:off x="3776444" y="2457213"/>
                <a:ext cx="0" cy="712386"/>
              </a:xfrm>
              <a:prstGeom prst="line">
                <a:avLst/>
              </a:prstGeom>
              <a:noFill/>
              <a:ln w="76200" cap="flat" cmpd="sng" algn="ctr">
                <a:solidFill>
                  <a:srgbClr val="008F00"/>
                </a:solidFill>
                <a:prstDash val="solid"/>
              </a:ln>
              <a:effectLst/>
            </p:spPr>
          </p:cxnSp>
          <p:cxnSp>
            <p:nvCxnSpPr>
              <p:cNvPr id="501" name="Straight Connector 500"/>
              <p:cNvCxnSpPr/>
              <p:nvPr/>
            </p:nvCxnSpPr>
            <p:spPr>
              <a:xfrm flipV="1">
                <a:off x="3895396" y="2457213"/>
                <a:ext cx="0" cy="712386"/>
              </a:xfrm>
              <a:prstGeom prst="line">
                <a:avLst/>
              </a:prstGeom>
              <a:noFill/>
              <a:ln w="76200" cap="flat" cmpd="sng" algn="ctr">
                <a:solidFill>
                  <a:srgbClr val="008F00"/>
                </a:solidFill>
                <a:prstDash val="solid"/>
              </a:ln>
              <a:effectLst/>
            </p:spPr>
          </p:cxnSp>
          <p:cxnSp>
            <p:nvCxnSpPr>
              <p:cNvPr id="502" name="Straight Connector 501"/>
              <p:cNvCxnSpPr/>
              <p:nvPr/>
            </p:nvCxnSpPr>
            <p:spPr>
              <a:xfrm flipV="1">
                <a:off x="4016821" y="2457213"/>
                <a:ext cx="0" cy="712386"/>
              </a:xfrm>
              <a:prstGeom prst="line">
                <a:avLst/>
              </a:prstGeom>
              <a:noFill/>
              <a:ln w="76200" cap="flat" cmpd="sng" algn="ctr">
                <a:solidFill>
                  <a:srgbClr val="008F00"/>
                </a:solidFill>
                <a:prstDash val="solid"/>
              </a:ln>
              <a:effectLst/>
            </p:spPr>
          </p:cxnSp>
          <p:cxnSp>
            <p:nvCxnSpPr>
              <p:cNvPr id="503" name="Straight Connector 502"/>
              <p:cNvCxnSpPr/>
              <p:nvPr/>
            </p:nvCxnSpPr>
            <p:spPr>
              <a:xfrm flipV="1">
                <a:off x="4137816" y="2457213"/>
                <a:ext cx="0" cy="712386"/>
              </a:xfrm>
              <a:prstGeom prst="line">
                <a:avLst/>
              </a:prstGeom>
              <a:noFill/>
              <a:ln w="76200" cap="flat" cmpd="sng" algn="ctr">
                <a:solidFill>
                  <a:srgbClr val="008F00"/>
                </a:solidFill>
                <a:prstDash val="solid"/>
              </a:ln>
              <a:effectLst/>
            </p:spPr>
          </p:cxnSp>
          <p:cxnSp>
            <p:nvCxnSpPr>
              <p:cNvPr id="504" name="Straight Connector 503"/>
              <p:cNvCxnSpPr/>
              <p:nvPr/>
            </p:nvCxnSpPr>
            <p:spPr>
              <a:xfrm flipV="1">
                <a:off x="4259241" y="2457213"/>
                <a:ext cx="0" cy="712386"/>
              </a:xfrm>
              <a:prstGeom prst="line">
                <a:avLst/>
              </a:prstGeom>
              <a:noFill/>
              <a:ln w="76200" cap="flat" cmpd="sng" algn="ctr">
                <a:solidFill>
                  <a:srgbClr val="008F00"/>
                </a:solidFill>
                <a:prstDash val="solid"/>
              </a:ln>
              <a:effectLst/>
            </p:spPr>
          </p:cxnSp>
          <p:cxnSp>
            <p:nvCxnSpPr>
              <p:cNvPr id="505" name="Straight Connector 504"/>
              <p:cNvCxnSpPr/>
              <p:nvPr/>
            </p:nvCxnSpPr>
            <p:spPr>
              <a:xfrm flipV="1">
                <a:off x="4378193" y="2457213"/>
                <a:ext cx="0" cy="712386"/>
              </a:xfrm>
              <a:prstGeom prst="line">
                <a:avLst/>
              </a:prstGeom>
              <a:noFill/>
              <a:ln w="76200" cap="flat" cmpd="sng" algn="ctr">
                <a:solidFill>
                  <a:srgbClr val="008F00"/>
                </a:solidFill>
                <a:prstDash val="solid"/>
              </a:ln>
              <a:effectLst/>
            </p:spPr>
          </p:cxnSp>
          <p:cxnSp>
            <p:nvCxnSpPr>
              <p:cNvPr id="506" name="Straight Connector 505"/>
              <p:cNvCxnSpPr/>
              <p:nvPr/>
            </p:nvCxnSpPr>
            <p:spPr>
              <a:xfrm flipV="1">
                <a:off x="4499618" y="2457213"/>
                <a:ext cx="0" cy="712386"/>
              </a:xfrm>
              <a:prstGeom prst="line">
                <a:avLst/>
              </a:prstGeom>
              <a:noFill/>
              <a:ln w="76200" cap="flat" cmpd="sng" algn="ctr">
                <a:solidFill>
                  <a:srgbClr val="008F00"/>
                </a:solidFill>
                <a:prstDash val="solid"/>
              </a:ln>
              <a:effectLst/>
            </p:spPr>
          </p:cxnSp>
          <p:cxnSp>
            <p:nvCxnSpPr>
              <p:cNvPr id="507" name="Straight Connector 506"/>
              <p:cNvCxnSpPr/>
              <p:nvPr/>
            </p:nvCxnSpPr>
            <p:spPr>
              <a:xfrm flipV="1">
                <a:off x="4623087" y="2457213"/>
                <a:ext cx="0" cy="712386"/>
              </a:xfrm>
              <a:prstGeom prst="line">
                <a:avLst/>
              </a:prstGeom>
              <a:noFill/>
              <a:ln w="76200" cap="flat" cmpd="sng" algn="ctr">
                <a:solidFill>
                  <a:srgbClr val="008F00"/>
                </a:solidFill>
                <a:prstDash val="solid"/>
              </a:ln>
              <a:effectLst/>
            </p:spPr>
          </p:cxnSp>
          <p:cxnSp>
            <p:nvCxnSpPr>
              <p:cNvPr id="508" name="Straight Connector 507"/>
              <p:cNvCxnSpPr/>
              <p:nvPr/>
            </p:nvCxnSpPr>
            <p:spPr>
              <a:xfrm flipV="1">
                <a:off x="4744512" y="2457213"/>
                <a:ext cx="0" cy="712386"/>
              </a:xfrm>
              <a:prstGeom prst="line">
                <a:avLst/>
              </a:prstGeom>
              <a:noFill/>
              <a:ln w="76200" cap="flat" cmpd="sng" algn="ctr">
                <a:solidFill>
                  <a:srgbClr val="008F00"/>
                </a:solidFill>
                <a:prstDash val="solid"/>
              </a:ln>
              <a:effectLst/>
            </p:spPr>
          </p:cxnSp>
          <p:cxnSp>
            <p:nvCxnSpPr>
              <p:cNvPr id="509" name="Straight Connector 508"/>
              <p:cNvCxnSpPr/>
              <p:nvPr/>
            </p:nvCxnSpPr>
            <p:spPr>
              <a:xfrm flipV="1">
                <a:off x="4863464" y="2457213"/>
                <a:ext cx="0" cy="712386"/>
              </a:xfrm>
              <a:prstGeom prst="line">
                <a:avLst/>
              </a:prstGeom>
              <a:noFill/>
              <a:ln w="76200" cap="flat" cmpd="sng" algn="ctr">
                <a:solidFill>
                  <a:srgbClr val="008F00"/>
                </a:solidFill>
                <a:prstDash val="solid"/>
              </a:ln>
              <a:effectLst/>
            </p:spPr>
          </p:cxnSp>
          <p:cxnSp>
            <p:nvCxnSpPr>
              <p:cNvPr id="510" name="Straight Connector 509"/>
              <p:cNvCxnSpPr/>
              <p:nvPr/>
            </p:nvCxnSpPr>
            <p:spPr>
              <a:xfrm flipV="1">
                <a:off x="4984889" y="2457213"/>
                <a:ext cx="0" cy="712386"/>
              </a:xfrm>
              <a:prstGeom prst="line">
                <a:avLst/>
              </a:prstGeom>
              <a:noFill/>
              <a:ln w="76200" cap="flat" cmpd="sng" algn="ctr">
                <a:solidFill>
                  <a:srgbClr val="008F00"/>
                </a:solidFill>
                <a:prstDash val="solid"/>
              </a:ln>
              <a:effectLst/>
            </p:spPr>
          </p:cxnSp>
          <p:cxnSp>
            <p:nvCxnSpPr>
              <p:cNvPr id="511" name="Straight Connector 510"/>
              <p:cNvCxnSpPr/>
              <p:nvPr/>
            </p:nvCxnSpPr>
            <p:spPr>
              <a:xfrm flipV="1">
                <a:off x="5105884" y="2457213"/>
                <a:ext cx="0" cy="712386"/>
              </a:xfrm>
              <a:prstGeom prst="line">
                <a:avLst/>
              </a:prstGeom>
              <a:noFill/>
              <a:ln w="76200" cap="flat" cmpd="sng" algn="ctr">
                <a:solidFill>
                  <a:srgbClr val="008F00"/>
                </a:solidFill>
                <a:prstDash val="solid"/>
              </a:ln>
              <a:effectLst/>
            </p:spPr>
          </p:cxnSp>
          <p:cxnSp>
            <p:nvCxnSpPr>
              <p:cNvPr id="512" name="Straight Connector 511"/>
              <p:cNvCxnSpPr/>
              <p:nvPr/>
            </p:nvCxnSpPr>
            <p:spPr>
              <a:xfrm flipV="1">
                <a:off x="5227309" y="2457213"/>
                <a:ext cx="0" cy="712386"/>
              </a:xfrm>
              <a:prstGeom prst="line">
                <a:avLst/>
              </a:prstGeom>
              <a:noFill/>
              <a:ln w="76200" cap="flat" cmpd="sng" algn="ctr">
                <a:solidFill>
                  <a:srgbClr val="008F00"/>
                </a:solidFill>
                <a:prstDash val="solid"/>
              </a:ln>
              <a:effectLst/>
            </p:spPr>
          </p:cxnSp>
          <p:cxnSp>
            <p:nvCxnSpPr>
              <p:cNvPr id="513" name="Straight Connector 512"/>
              <p:cNvCxnSpPr/>
              <p:nvPr/>
            </p:nvCxnSpPr>
            <p:spPr>
              <a:xfrm flipV="1">
                <a:off x="5346261" y="2457213"/>
                <a:ext cx="0" cy="712386"/>
              </a:xfrm>
              <a:prstGeom prst="line">
                <a:avLst/>
              </a:prstGeom>
              <a:noFill/>
              <a:ln w="76200" cap="flat" cmpd="sng" algn="ctr">
                <a:solidFill>
                  <a:srgbClr val="008F00"/>
                </a:solidFill>
                <a:prstDash val="solid"/>
              </a:ln>
              <a:effectLst/>
            </p:spPr>
          </p:cxnSp>
          <p:cxnSp>
            <p:nvCxnSpPr>
              <p:cNvPr id="514" name="Straight Connector 513"/>
              <p:cNvCxnSpPr/>
              <p:nvPr/>
            </p:nvCxnSpPr>
            <p:spPr>
              <a:xfrm flipV="1">
                <a:off x="5467686" y="2457213"/>
                <a:ext cx="0" cy="712386"/>
              </a:xfrm>
              <a:prstGeom prst="line">
                <a:avLst/>
              </a:prstGeom>
              <a:noFill/>
              <a:ln w="76200" cap="flat" cmpd="sng" algn="ctr">
                <a:solidFill>
                  <a:srgbClr val="008F00"/>
                </a:solidFill>
                <a:prstDash val="solid"/>
              </a:ln>
              <a:effectLst/>
            </p:spPr>
          </p:cxnSp>
        </p:grpSp>
        <p:cxnSp>
          <p:nvCxnSpPr>
            <p:cNvPr id="496" name="Straight Connector 495"/>
            <p:cNvCxnSpPr/>
            <p:nvPr/>
          </p:nvCxnSpPr>
          <p:spPr>
            <a:xfrm>
              <a:off x="2262223" y="2684350"/>
              <a:ext cx="1974749" cy="0"/>
            </a:xfrm>
            <a:prstGeom prst="line">
              <a:avLst/>
            </a:prstGeom>
            <a:noFill/>
            <a:ln w="12700" cap="flat" cmpd="sng" algn="ctr">
              <a:solidFill>
                <a:schemeClr val="tx1"/>
              </a:solidFill>
              <a:prstDash val="solid"/>
            </a:ln>
            <a:effectLst/>
          </p:spPr>
        </p:cxnSp>
        <p:cxnSp>
          <p:nvCxnSpPr>
            <p:cNvPr id="497" name="Straight Connector 496"/>
            <p:cNvCxnSpPr/>
            <p:nvPr/>
          </p:nvCxnSpPr>
          <p:spPr>
            <a:xfrm>
              <a:off x="2282017" y="2684350"/>
              <a:ext cx="0" cy="712386"/>
            </a:xfrm>
            <a:prstGeom prst="line">
              <a:avLst/>
            </a:prstGeom>
            <a:noFill/>
            <a:ln w="12700" cap="flat" cmpd="sng" algn="ctr">
              <a:solidFill>
                <a:schemeClr val="tx1"/>
              </a:solidFill>
              <a:prstDash val="solid"/>
            </a:ln>
            <a:effectLst/>
          </p:spPr>
        </p:cxnSp>
        <p:cxnSp>
          <p:nvCxnSpPr>
            <p:cNvPr id="498" name="Straight Connector 497"/>
            <p:cNvCxnSpPr/>
            <p:nvPr/>
          </p:nvCxnSpPr>
          <p:spPr>
            <a:xfrm>
              <a:off x="4236973" y="2684350"/>
              <a:ext cx="0" cy="712386"/>
            </a:xfrm>
            <a:prstGeom prst="line">
              <a:avLst/>
            </a:prstGeom>
            <a:noFill/>
            <a:ln w="12700" cap="flat" cmpd="sng" algn="ctr">
              <a:solidFill>
                <a:schemeClr val="tx1"/>
              </a:solidFill>
              <a:prstDash val="solid"/>
            </a:ln>
            <a:effectLst/>
          </p:spPr>
        </p:cxnSp>
      </p:grpSp>
      <p:grpSp>
        <p:nvGrpSpPr>
          <p:cNvPr id="515" name="Group 514"/>
          <p:cNvGrpSpPr/>
          <p:nvPr/>
        </p:nvGrpSpPr>
        <p:grpSpPr>
          <a:xfrm>
            <a:off x="5402123" y="4299479"/>
            <a:ext cx="910518" cy="387962"/>
            <a:chOff x="4561784" y="2684350"/>
            <a:chExt cx="1973885" cy="712386"/>
          </a:xfrm>
        </p:grpSpPr>
        <p:grpSp>
          <p:nvGrpSpPr>
            <p:cNvPr id="516" name="Group 515"/>
            <p:cNvGrpSpPr/>
            <p:nvPr/>
          </p:nvGrpSpPr>
          <p:grpSpPr>
            <a:xfrm>
              <a:off x="4633842" y="2684350"/>
              <a:ext cx="1812667" cy="712386"/>
              <a:chOff x="3655019" y="2457213"/>
              <a:chExt cx="1812667" cy="712386"/>
            </a:xfrm>
          </p:grpSpPr>
          <p:cxnSp>
            <p:nvCxnSpPr>
              <p:cNvPr id="520" name="Straight Connector 519"/>
              <p:cNvCxnSpPr/>
              <p:nvPr/>
            </p:nvCxnSpPr>
            <p:spPr>
              <a:xfrm flipV="1">
                <a:off x="3655019" y="2457213"/>
                <a:ext cx="0" cy="712386"/>
              </a:xfrm>
              <a:prstGeom prst="line">
                <a:avLst/>
              </a:prstGeom>
              <a:noFill/>
              <a:ln w="76200" cap="flat" cmpd="sng" algn="ctr">
                <a:solidFill>
                  <a:srgbClr val="FF8000"/>
                </a:solidFill>
                <a:prstDash val="solid"/>
              </a:ln>
              <a:effectLst/>
            </p:spPr>
          </p:cxnSp>
          <p:cxnSp>
            <p:nvCxnSpPr>
              <p:cNvPr id="521" name="Straight Connector 520"/>
              <p:cNvCxnSpPr/>
              <p:nvPr/>
            </p:nvCxnSpPr>
            <p:spPr>
              <a:xfrm flipV="1">
                <a:off x="3776444" y="2457213"/>
                <a:ext cx="0" cy="712386"/>
              </a:xfrm>
              <a:prstGeom prst="line">
                <a:avLst/>
              </a:prstGeom>
              <a:noFill/>
              <a:ln w="76200" cap="flat" cmpd="sng" algn="ctr">
                <a:solidFill>
                  <a:srgbClr val="FF8000"/>
                </a:solidFill>
                <a:prstDash val="solid"/>
              </a:ln>
              <a:effectLst/>
            </p:spPr>
          </p:cxnSp>
          <p:cxnSp>
            <p:nvCxnSpPr>
              <p:cNvPr id="522" name="Straight Connector 521"/>
              <p:cNvCxnSpPr/>
              <p:nvPr/>
            </p:nvCxnSpPr>
            <p:spPr>
              <a:xfrm flipV="1">
                <a:off x="3895396" y="2457213"/>
                <a:ext cx="0" cy="712386"/>
              </a:xfrm>
              <a:prstGeom prst="line">
                <a:avLst/>
              </a:prstGeom>
              <a:noFill/>
              <a:ln w="76200" cap="flat" cmpd="sng" algn="ctr">
                <a:solidFill>
                  <a:srgbClr val="FF8000"/>
                </a:solidFill>
                <a:prstDash val="solid"/>
              </a:ln>
              <a:effectLst/>
            </p:spPr>
          </p:cxnSp>
          <p:cxnSp>
            <p:nvCxnSpPr>
              <p:cNvPr id="523" name="Straight Connector 522"/>
              <p:cNvCxnSpPr/>
              <p:nvPr/>
            </p:nvCxnSpPr>
            <p:spPr>
              <a:xfrm flipV="1">
                <a:off x="4016821" y="2457213"/>
                <a:ext cx="0" cy="712386"/>
              </a:xfrm>
              <a:prstGeom prst="line">
                <a:avLst/>
              </a:prstGeom>
              <a:noFill/>
              <a:ln w="76200" cap="flat" cmpd="sng" algn="ctr">
                <a:solidFill>
                  <a:srgbClr val="FF8000"/>
                </a:solidFill>
                <a:prstDash val="solid"/>
              </a:ln>
              <a:effectLst/>
            </p:spPr>
          </p:cxnSp>
          <p:cxnSp>
            <p:nvCxnSpPr>
              <p:cNvPr id="524" name="Straight Connector 523"/>
              <p:cNvCxnSpPr/>
              <p:nvPr/>
            </p:nvCxnSpPr>
            <p:spPr>
              <a:xfrm flipV="1">
                <a:off x="4137816" y="2457213"/>
                <a:ext cx="0" cy="712386"/>
              </a:xfrm>
              <a:prstGeom prst="line">
                <a:avLst/>
              </a:prstGeom>
              <a:noFill/>
              <a:ln w="76200" cap="flat" cmpd="sng" algn="ctr">
                <a:solidFill>
                  <a:srgbClr val="FF8000"/>
                </a:solidFill>
                <a:prstDash val="solid"/>
              </a:ln>
              <a:effectLst/>
            </p:spPr>
          </p:cxnSp>
          <p:cxnSp>
            <p:nvCxnSpPr>
              <p:cNvPr id="525" name="Straight Connector 524"/>
              <p:cNvCxnSpPr/>
              <p:nvPr/>
            </p:nvCxnSpPr>
            <p:spPr>
              <a:xfrm flipV="1">
                <a:off x="4259241" y="2457213"/>
                <a:ext cx="0" cy="712386"/>
              </a:xfrm>
              <a:prstGeom prst="line">
                <a:avLst/>
              </a:prstGeom>
              <a:noFill/>
              <a:ln w="76200" cap="flat" cmpd="sng" algn="ctr">
                <a:solidFill>
                  <a:srgbClr val="FF8000"/>
                </a:solidFill>
                <a:prstDash val="solid"/>
              </a:ln>
              <a:effectLst/>
            </p:spPr>
          </p:cxnSp>
          <p:cxnSp>
            <p:nvCxnSpPr>
              <p:cNvPr id="526" name="Straight Connector 525"/>
              <p:cNvCxnSpPr/>
              <p:nvPr/>
            </p:nvCxnSpPr>
            <p:spPr>
              <a:xfrm flipV="1">
                <a:off x="4378193" y="2457213"/>
                <a:ext cx="0" cy="712386"/>
              </a:xfrm>
              <a:prstGeom prst="line">
                <a:avLst/>
              </a:prstGeom>
              <a:noFill/>
              <a:ln w="76200" cap="flat" cmpd="sng" algn="ctr">
                <a:solidFill>
                  <a:srgbClr val="FF8000"/>
                </a:solidFill>
                <a:prstDash val="solid"/>
              </a:ln>
              <a:effectLst/>
            </p:spPr>
          </p:cxnSp>
          <p:cxnSp>
            <p:nvCxnSpPr>
              <p:cNvPr id="527" name="Straight Connector 526"/>
              <p:cNvCxnSpPr/>
              <p:nvPr/>
            </p:nvCxnSpPr>
            <p:spPr>
              <a:xfrm flipV="1">
                <a:off x="4499618" y="2457213"/>
                <a:ext cx="0" cy="712386"/>
              </a:xfrm>
              <a:prstGeom prst="line">
                <a:avLst/>
              </a:prstGeom>
              <a:noFill/>
              <a:ln w="76200" cap="flat" cmpd="sng" algn="ctr">
                <a:solidFill>
                  <a:srgbClr val="FF8000"/>
                </a:solidFill>
                <a:prstDash val="solid"/>
              </a:ln>
              <a:effectLst/>
            </p:spPr>
          </p:cxnSp>
          <p:cxnSp>
            <p:nvCxnSpPr>
              <p:cNvPr id="528" name="Straight Connector 527"/>
              <p:cNvCxnSpPr/>
              <p:nvPr/>
            </p:nvCxnSpPr>
            <p:spPr>
              <a:xfrm flipV="1">
                <a:off x="4623087" y="2457213"/>
                <a:ext cx="0" cy="712386"/>
              </a:xfrm>
              <a:prstGeom prst="line">
                <a:avLst/>
              </a:prstGeom>
              <a:noFill/>
              <a:ln w="76200" cap="flat" cmpd="sng" algn="ctr">
                <a:solidFill>
                  <a:srgbClr val="FF8000"/>
                </a:solidFill>
                <a:prstDash val="solid"/>
              </a:ln>
              <a:effectLst/>
            </p:spPr>
          </p:cxnSp>
          <p:cxnSp>
            <p:nvCxnSpPr>
              <p:cNvPr id="529" name="Straight Connector 528"/>
              <p:cNvCxnSpPr/>
              <p:nvPr/>
            </p:nvCxnSpPr>
            <p:spPr>
              <a:xfrm flipV="1">
                <a:off x="4744512" y="2457213"/>
                <a:ext cx="0" cy="712386"/>
              </a:xfrm>
              <a:prstGeom prst="line">
                <a:avLst/>
              </a:prstGeom>
              <a:noFill/>
              <a:ln w="76200" cap="flat" cmpd="sng" algn="ctr">
                <a:solidFill>
                  <a:srgbClr val="FF8000"/>
                </a:solidFill>
                <a:prstDash val="solid"/>
              </a:ln>
              <a:effectLst/>
            </p:spPr>
          </p:cxnSp>
          <p:cxnSp>
            <p:nvCxnSpPr>
              <p:cNvPr id="530" name="Straight Connector 529"/>
              <p:cNvCxnSpPr/>
              <p:nvPr/>
            </p:nvCxnSpPr>
            <p:spPr>
              <a:xfrm flipV="1">
                <a:off x="4863464" y="2457213"/>
                <a:ext cx="0" cy="712386"/>
              </a:xfrm>
              <a:prstGeom prst="line">
                <a:avLst/>
              </a:prstGeom>
              <a:noFill/>
              <a:ln w="76200" cap="flat" cmpd="sng" algn="ctr">
                <a:solidFill>
                  <a:srgbClr val="FF8000"/>
                </a:solidFill>
                <a:prstDash val="solid"/>
              </a:ln>
              <a:effectLst/>
            </p:spPr>
          </p:cxnSp>
          <p:cxnSp>
            <p:nvCxnSpPr>
              <p:cNvPr id="531" name="Straight Connector 530"/>
              <p:cNvCxnSpPr/>
              <p:nvPr/>
            </p:nvCxnSpPr>
            <p:spPr>
              <a:xfrm flipV="1">
                <a:off x="4984889" y="2457213"/>
                <a:ext cx="0" cy="712386"/>
              </a:xfrm>
              <a:prstGeom prst="line">
                <a:avLst/>
              </a:prstGeom>
              <a:noFill/>
              <a:ln w="76200" cap="flat" cmpd="sng" algn="ctr">
                <a:solidFill>
                  <a:srgbClr val="FF8000"/>
                </a:solidFill>
                <a:prstDash val="solid"/>
              </a:ln>
              <a:effectLst/>
            </p:spPr>
          </p:cxnSp>
          <p:cxnSp>
            <p:nvCxnSpPr>
              <p:cNvPr id="532" name="Straight Connector 531"/>
              <p:cNvCxnSpPr/>
              <p:nvPr/>
            </p:nvCxnSpPr>
            <p:spPr>
              <a:xfrm flipV="1">
                <a:off x="5105884" y="2457213"/>
                <a:ext cx="0" cy="712386"/>
              </a:xfrm>
              <a:prstGeom prst="line">
                <a:avLst/>
              </a:prstGeom>
              <a:noFill/>
              <a:ln w="76200" cap="flat" cmpd="sng" algn="ctr">
                <a:solidFill>
                  <a:srgbClr val="FF8000"/>
                </a:solidFill>
                <a:prstDash val="solid"/>
              </a:ln>
              <a:effectLst/>
            </p:spPr>
          </p:cxnSp>
          <p:cxnSp>
            <p:nvCxnSpPr>
              <p:cNvPr id="533" name="Straight Connector 532"/>
              <p:cNvCxnSpPr/>
              <p:nvPr/>
            </p:nvCxnSpPr>
            <p:spPr>
              <a:xfrm flipV="1">
                <a:off x="5227309" y="2457213"/>
                <a:ext cx="0" cy="712386"/>
              </a:xfrm>
              <a:prstGeom prst="line">
                <a:avLst/>
              </a:prstGeom>
              <a:noFill/>
              <a:ln w="76200" cap="flat" cmpd="sng" algn="ctr">
                <a:solidFill>
                  <a:srgbClr val="FF8000"/>
                </a:solidFill>
                <a:prstDash val="solid"/>
              </a:ln>
              <a:effectLst/>
            </p:spPr>
          </p:cxnSp>
          <p:cxnSp>
            <p:nvCxnSpPr>
              <p:cNvPr id="534" name="Straight Connector 533"/>
              <p:cNvCxnSpPr/>
              <p:nvPr/>
            </p:nvCxnSpPr>
            <p:spPr>
              <a:xfrm flipV="1">
                <a:off x="5346261" y="2457213"/>
                <a:ext cx="0" cy="712386"/>
              </a:xfrm>
              <a:prstGeom prst="line">
                <a:avLst/>
              </a:prstGeom>
              <a:noFill/>
              <a:ln w="76200" cap="flat" cmpd="sng" algn="ctr">
                <a:solidFill>
                  <a:srgbClr val="FF8000"/>
                </a:solidFill>
                <a:prstDash val="solid"/>
              </a:ln>
              <a:effectLst/>
            </p:spPr>
          </p:cxnSp>
          <p:cxnSp>
            <p:nvCxnSpPr>
              <p:cNvPr id="535" name="Straight Connector 534"/>
              <p:cNvCxnSpPr/>
              <p:nvPr/>
            </p:nvCxnSpPr>
            <p:spPr>
              <a:xfrm flipV="1">
                <a:off x="5467686" y="2457213"/>
                <a:ext cx="0" cy="712386"/>
              </a:xfrm>
              <a:prstGeom prst="line">
                <a:avLst/>
              </a:prstGeom>
              <a:noFill/>
              <a:ln w="76200" cap="flat" cmpd="sng" algn="ctr">
                <a:solidFill>
                  <a:srgbClr val="FF8000"/>
                </a:solidFill>
                <a:prstDash val="solid"/>
              </a:ln>
              <a:effectLst/>
            </p:spPr>
          </p:cxnSp>
        </p:grpSp>
        <p:cxnSp>
          <p:nvCxnSpPr>
            <p:cNvPr id="517" name="Straight Connector 516"/>
            <p:cNvCxnSpPr/>
            <p:nvPr/>
          </p:nvCxnSpPr>
          <p:spPr>
            <a:xfrm>
              <a:off x="4572107" y="2684350"/>
              <a:ext cx="1963562" cy="0"/>
            </a:xfrm>
            <a:prstGeom prst="line">
              <a:avLst/>
            </a:prstGeom>
            <a:noFill/>
            <a:ln w="12700" cap="flat" cmpd="sng" algn="ctr">
              <a:solidFill>
                <a:schemeClr val="tx1"/>
              </a:solidFill>
              <a:prstDash val="solid"/>
            </a:ln>
            <a:effectLst/>
          </p:spPr>
        </p:cxnSp>
        <p:cxnSp>
          <p:nvCxnSpPr>
            <p:cNvPr id="518" name="Straight Connector 517"/>
            <p:cNvCxnSpPr/>
            <p:nvPr/>
          </p:nvCxnSpPr>
          <p:spPr>
            <a:xfrm>
              <a:off x="4561784" y="2684350"/>
              <a:ext cx="0" cy="712386"/>
            </a:xfrm>
            <a:prstGeom prst="line">
              <a:avLst/>
            </a:prstGeom>
            <a:noFill/>
            <a:ln w="12700" cap="flat" cmpd="sng" algn="ctr">
              <a:solidFill>
                <a:schemeClr val="tx1"/>
              </a:solidFill>
              <a:prstDash val="solid"/>
            </a:ln>
            <a:effectLst/>
          </p:spPr>
        </p:cxnSp>
        <p:cxnSp>
          <p:nvCxnSpPr>
            <p:cNvPr id="519" name="Straight Connector 518"/>
            <p:cNvCxnSpPr/>
            <p:nvPr/>
          </p:nvCxnSpPr>
          <p:spPr>
            <a:xfrm>
              <a:off x="6521251" y="2684350"/>
              <a:ext cx="0" cy="712386"/>
            </a:xfrm>
            <a:prstGeom prst="line">
              <a:avLst/>
            </a:prstGeom>
            <a:noFill/>
            <a:ln w="12700" cap="flat" cmpd="sng" algn="ctr">
              <a:solidFill>
                <a:schemeClr val="tx1"/>
              </a:solidFill>
              <a:prstDash val="solid"/>
            </a:ln>
            <a:effectLst/>
          </p:spPr>
        </p:cxnSp>
      </p:grpSp>
      <p:sp>
        <p:nvSpPr>
          <p:cNvPr id="240" name="Oval 239"/>
          <p:cNvSpPr/>
          <p:nvPr/>
        </p:nvSpPr>
        <p:spPr>
          <a:xfrm>
            <a:off x="512879" y="4032665"/>
            <a:ext cx="1114004" cy="1472184"/>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
        <p:nvSpPr>
          <p:cNvPr id="245" name="Oval 244"/>
          <p:cNvSpPr/>
          <p:nvPr/>
        </p:nvSpPr>
        <p:spPr>
          <a:xfrm>
            <a:off x="1718972" y="4023546"/>
            <a:ext cx="1114004" cy="1470507"/>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pic>
        <p:nvPicPr>
          <p:cNvPr id="241" name="Picture 240"/>
          <p:cNvPicPr>
            <a:picLocks noChangeAspect="1"/>
          </p:cNvPicPr>
          <p:nvPr/>
        </p:nvPicPr>
        <p:blipFill rotWithShape="1">
          <a:blip r:embed="rId17">
            <a:extLst>
              <a:ext uri="{28A0092B-C50C-407E-A947-70E740481C1C}">
                <a14:useLocalDpi xmlns:a14="http://schemas.microsoft.com/office/drawing/2010/main" val="0"/>
              </a:ext>
            </a:extLst>
          </a:blip>
          <a:srcRect t="9422" r="16217" b="34474"/>
          <a:stretch/>
        </p:blipFill>
        <p:spPr>
          <a:xfrm>
            <a:off x="1895524" y="1097280"/>
            <a:ext cx="5600713" cy="5000581"/>
          </a:xfrm>
          <a:prstGeom prst="rect">
            <a:avLst/>
          </a:prstGeom>
        </p:spPr>
      </p:pic>
      <p:sp>
        <p:nvSpPr>
          <p:cNvPr id="243" name="TextBox 242"/>
          <p:cNvSpPr txBox="1"/>
          <p:nvPr/>
        </p:nvSpPr>
        <p:spPr>
          <a:xfrm>
            <a:off x="436880" y="568960"/>
            <a:ext cx="2778325"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Methods: procedure</a:t>
            </a:r>
            <a:endParaRPr lang="en-US" dirty="0">
              <a:solidFill>
                <a:schemeClr val="tx1">
                  <a:lumMod val="65000"/>
                  <a:lumOff val="35000"/>
                </a:schemeClr>
              </a:solidFill>
            </a:endParaRPr>
          </a:p>
        </p:txBody>
      </p:sp>
      <p:cxnSp>
        <p:nvCxnSpPr>
          <p:cNvPr id="244" name="Straight Connector 243"/>
          <p:cNvCxnSpPr/>
          <p:nvPr/>
        </p:nvCxnSpPr>
        <p:spPr>
          <a:xfrm>
            <a:off x="3013905" y="4284794"/>
            <a:ext cx="892455" cy="3812"/>
          </a:xfrm>
          <a:prstGeom prst="line">
            <a:avLst/>
          </a:prstGeom>
          <a:noFill/>
          <a:ln w="12700" cap="flat" cmpd="sng" algn="ctr">
            <a:solidFill>
              <a:schemeClr val="tx1"/>
            </a:solidFill>
            <a:prstDash val="solid"/>
          </a:ln>
          <a:effectLst/>
        </p:spPr>
      </p:cxnSp>
      <p:cxnSp>
        <p:nvCxnSpPr>
          <p:cNvPr id="247" name="Straight Connector 246"/>
          <p:cNvCxnSpPr/>
          <p:nvPr/>
        </p:nvCxnSpPr>
        <p:spPr>
          <a:xfrm>
            <a:off x="3011924" y="4289615"/>
            <a:ext cx="0" cy="387962"/>
          </a:xfrm>
          <a:prstGeom prst="line">
            <a:avLst/>
          </a:prstGeom>
          <a:noFill/>
          <a:ln w="12700" cap="flat" cmpd="sng" algn="ctr">
            <a:solidFill>
              <a:schemeClr val="tx1"/>
            </a:solidFill>
            <a:prstDash val="solid"/>
          </a:ln>
          <a:effectLst/>
        </p:spPr>
      </p:cxnSp>
      <p:cxnSp>
        <p:nvCxnSpPr>
          <p:cNvPr id="248" name="Straight Connector 247"/>
          <p:cNvCxnSpPr/>
          <p:nvPr/>
        </p:nvCxnSpPr>
        <p:spPr>
          <a:xfrm>
            <a:off x="3906360" y="4299478"/>
            <a:ext cx="0" cy="387962"/>
          </a:xfrm>
          <a:prstGeom prst="line">
            <a:avLst/>
          </a:prstGeom>
          <a:noFill/>
          <a:ln w="12700" cap="flat" cmpd="sng" algn="ctr">
            <a:solidFill>
              <a:schemeClr val="tx1"/>
            </a:solidFill>
            <a:prstDash val="solid"/>
          </a:ln>
          <a:effectLst/>
        </p:spPr>
      </p:cxnSp>
      <p:sp>
        <p:nvSpPr>
          <p:cNvPr id="246" name="Oval 245"/>
          <p:cNvSpPr/>
          <p:nvPr/>
        </p:nvSpPr>
        <p:spPr>
          <a:xfrm>
            <a:off x="2904452" y="4016516"/>
            <a:ext cx="1114004" cy="1472184"/>
          </a:xfrm>
          <a:prstGeom prst="ellipse">
            <a:avLst/>
          </a:prstGeom>
          <a:noFill/>
          <a:ln w="38100" cap="flat" cmpd="sng" algn="ctr">
            <a:solidFill>
              <a:srgbClr val="AD0101">
                <a:satMod val="105000"/>
              </a:srgbClr>
            </a:solidFill>
            <a:prstDash val="solid"/>
          </a:ln>
          <a:effectLst/>
          <a:scene3d>
            <a:camera prst="obliqueTopRight"/>
            <a:lightRig rig="threePt" dir="tl"/>
          </a:scene3d>
          <a:sp3d>
            <a:bevelT w="25400" h="25400"/>
          </a:sp3d>
        </p:spPr>
        <p:txBody>
          <a:bodyPr rtlCol="0" anchor="ctr"/>
          <a:lstStyle/>
          <a:p>
            <a:pPr algn="ctr" defTabSz="914400">
              <a:defRPr/>
            </a:pPr>
            <a:endParaRPr lang="en-US" kern="0">
              <a:solidFill>
                <a:sysClr val="window" lastClr="FFFFFF"/>
              </a:solidFill>
            </a:endParaRPr>
          </a:p>
        </p:txBody>
      </p:sp>
    </p:spTree>
    <p:extLst>
      <p:ext uri="{BB962C8B-B14F-4D97-AF65-F5344CB8AC3E}">
        <p14:creationId xmlns:p14="http://schemas.microsoft.com/office/powerpoint/2010/main" val="58645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41"/>
                                        </p:tgtEl>
                                      </p:cBhvr>
                                      <p:by x="35000" y="35000"/>
                                    </p:animScale>
                                  </p:childTnLst>
                                </p:cTn>
                              </p:par>
                              <p:par>
                                <p:cTn id="7" presetID="0" presetClass="path" presetSubtype="0" accel="50000" decel="50000" fill="hold" nodeType="withEffect">
                                  <p:stCondLst>
                                    <p:cond delay="0"/>
                                  </p:stCondLst>
                                  <p:childTnLst>
                                    <p:animMotion origin="layout" path="M -0.01614 0.00949 L 0.35191 -0.34977 " pathEditMode="relative" rAng="0" ptsTypes="AA">
                                      <p:cBhvr>
                                        <p:cTn id="8" dur="2000" fill="hold"/>
                                        <p:tgtEl>
                                          <p:spTgt spid="241"/>
                                        </p:tgtEl>
                                        <p:attrNameLst>
                                          <p:attrName>ppt_x</p:attrName>
                                          <p:attrName>ppt_y</p:attrName>
                                        </p:attrNameLst>
                                      </p:cBhvr>
                                      <p:rCtr x="18403" y="-17963"/>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500"/>
                                        <p:tgtEl>
                                          <p:spTgt spid="2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45"/>
                                        </p:tgtEl>
                                      </p:cBhvr>
                                    </p:animEffect>
                                    <p:set>
                                      <p:cBhvr>
                                        <p:cTn id="26" dur="1" fill="hold">
                                          <p:stCondLst>
                                            <p:cond delay="499"/>
                                          </p:stCondLst>
                                        </p:cTn>
                                        <p:tgtEl>
                                          <p:spTgt spid="24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2"/>
                                        </p:tgtEl>
                                      </p:cBhvr>
                                    </p:animEffect>
                                    <p:set>
                                      <p:cBhvr>
                                        <p:cTn id="29" dur="1" fill="hold">
                                          <p:stCondLst>
                                            <p:cond delay="499"/>
                                          </p:stCondLst>
                                        </p:cTn>
                                        <p:tgtEl>
                                          <p:spTgt spid="24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fade">
                                      <p:cBhvr>
                                        <p:cTn id="34" dur="500"/>
                                        <p:tgtEl>
                                          <p:spTgt spid="2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in" filter="fade">
                                      <p:cBhvr>
                                        <p:cTn id="37" dur="500"/>
                                        <p:tgtEl>
                                          <p:spTgt spid="2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39"/>
                                        </p:tgtEl>
                                      </p:cBhvr>
                                    </p:animEffect>
                                    <p:set>
                                      <p:cBhvr>
                                        <p:cTn id="42" dur="1" fill="hold">
                                          <p:stCondLst>
                                            <p:cond delay="499"/>
                                          </p:stCondLst>
                                        </p:cTn>
                                        <p:tgtEl>
                                          <p:spTgt spid="23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46"/>
                                        </p:tgtEl>
                                      </p:cBhvr>
                                    </p:animEffect>
                                    <p:set>
                                      <p:cBhvr>
                                        <p:cTn id="45" dur="1" fill="hold">
                                          <p:stCondLst>
                                            <p:cond delay="499"/>
                                          </p:stCondLst>
                                        </p:cTn>
                                        <p:tgtEl>
                                          <p:spTgt spid="2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40"/>
                                        </p:tgtEl>
                                      </p:cBhvr>
                                    </p:animEffect>
                                    <p:set>
                                      <p:cBhvr>
                                        <p:cTn id="48" dur="1" fill="hold">
                                          <p:stCondLst>
                                            <p:cond delay="499"/>
                                          </p:stCondLst>
                                        </p:cTn>
                                        <p:tgtEl>
                                          <p:spTgt spid="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39" grpId="1"/>
      <p:bldP spid="242" grpId="0"/>
      <p:bldP spid="242" grpId="1"/>
      <p:bldP spid="240" grpId="0" animBg="1"/>
      <p:bldP spid="240" grpId="1" animBg="1"/>
      <p:bldP spid="245" grpId="0" animBg="1"/>
      <p:bldP spid="245" grpId="1" animBg="1"/>
      <p:bldP spid="246" grpId="0" animBg="1"/>
      <p:bldP spid="24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7761" y="1389662"/>
            <a:ext cx="8381809" cy="1477328"/>
          </a:xfrm>
          <a:prstGeom prst="rect">
            <a:avLst/>
          </a:prstGeom>
          <a:noFill/>
        </p:spPr>
        <p:txBody>
          <a:bodyPr wrap="none" rtlCol="0">
            <a:spAutoFit/>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1. </a:t>
            </a:r>
            <a:r>
              <a:rPr lang="en-US" dirty="0">
                <a:solidFill>
                  <a:schemeClr val="tx1">
                    <a:lumMod val="65000"/>
                    <a:lumOff val="35000"/>
                  </a:schemeClr>
                </a:solidFill>
              </a:rPr>
              <a:t>Does the neural response during handwriting change with experience?</a:t>
            </a:r>
          </a:p>
          <a:p>
            <a:endParaRPr lang="en-US" dirty="0" smtClean="0">
              <a:solidFill>
                <a:schemeClr val="tx1">
                  <a:lumMod val="65000"/>
                  <a:lumOff val="35000"/>
                </a:schemeClr>
              </a:solidFill>
            </a:endParaRPr>
          </a:p>
          <a:p>
            <a:r>
              <a:rPr lang="en-US" dirty="0">
                <a:solidFill>
                  <a:schemeClr val="tx1">
                    <a:lumMod val="65000"/>
                    <a:lumOff val="35000"/>
                  </a:schemeClr>
                </a:solidFill>
              </a:rPr>
              <a:t>	</a:t>
            </a:r>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p:txBody>
      </p:sp>
      <p:sp>
        <p:nvSpPr>
          <p:cNvPr id="7" name="TextBox 6"/>
          <p:cNvSpPr txBox="1"/>
          <p:nvPr/>
        </p:nvSpPr>
        <p:spPr>
          <a:xfrm>
            <a:off x="517761" y="2441196"/>
            <a:ext cx="6656878" cy="1200329"/>
          </a:xfrm>
          <a:prstGeom prst="rect">
            <a:avLst/>
          </a:prstGeom>
          <a:noFill/>
        </p:spPr>
        <p:txBody>
          <a:bodyPr wrap="none" rtlCol="0">
            <a:spAutoFit/>
          </a:bodyPr>
          <a:lstStyle/>
          <a:p>
            <a:endParaRPr lang="en-US" dirty="0" smtClean="0">
              <a:solidFill>
                <a:schemeClr val="bg1">
                  <a:lumMod val="85000"/>
                </a:schemeClr>
              </a:solidFill>
            </a:endParaRPr>
          </a:p>
          <a:p>
            <a:r>
              <a:rPr lang="en-US" dirty="0" smtClean="0">
                <a:solidFill>
                  <a:schemeClr val="bg1">
                    <a:lumMod val="85000"/>
                  </a:schemeClr>
                </a:solidFill>
              </a:rPr>
              <a:t>2. </a:t>
            </a:r>
            <a:r>
              <a:rPr lang="en-US" dirty="0">
                <a:solidFill>
                  <a:schemeClr val="bg1">
                    <a:lumMod val="85000"/>
                  </a:schemeClr>
                </a:solidFill>
              </a:rPr>
              <a:t>Are there differences in responses to the visual percepts </a:t>
            </a:r>
          </a:p>
          <a:p>
            <a:r>
              <a:rPr lang="en-US" dirty="0">
                <a:solidFill>
                  <a:schemeClr val="bg1">
                    <a:lumMod val="85000"/>
                  </a:schemeClr>
                </a:solidFill>
              </a:rPr>
              <a:t>    experienced during handwriting?</a:t>
            </a:r>
          </a:p>
          <a:p>
            <a:endParaRPr lang="en-US" dirty="0" smtClean="0">
              <a:solidFill>
                <a:schemeClr val="bg1">
                  <a:lumMod val="85000"/>
                </a:schemeClr>
              </a:solidFill>
            </a:endParaRPr>
          </a:p>
        </p:txBody>
      </p:sp>
      <p:sp>
        <p:nvSpPr>
          <p:cNvPr id="5" name="TextBox 4"/>
          <p:cNvSpPr txBox="1"/>
          <p:nvPr/>
        </p:nvSpPr>
        <p:spPr>
          <a:xfrm>
            <a:off x="436880" y="568960"/>
            <a:ext cx="6288901"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General study questions (not the statistics questions!)</a:t>
            </a:r>
            <a:endParaRPr lang="en-US" dirty="0">
              <a:solidFill>
                <a:schemeClr val="tx1">
                  <a:lumMod val="65000"/>
                  <a:lumOff val="35000"/>
                </a:schemeClr>
              </a:solidFill>
            </a:endParaRPr>
          </a:p>
        </p:txBody>
      </p:sp>
    </p:spTree>
    <p:extLst>
      <p:ext uri="{BB962C8B-B14F-4D97-AF65-F5344CB8AC3E}">
        <p14:creationId xmlns:p14="http://schemas.microsoft.com/office/powerpoint/2010/main" val="101553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0521" y="1314215"/>
            <a:ext cx="8610600" cy="5018157"/>
          </a:xfrm>
          <a:prstGeom prst="roundRect">
            <a:avLst>
              <a:gd name="adj" fmla="val 499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schemeClr val="tx1">
                  <a:lumMod val="65000"/>
                  <a:lumOff val="35000"/>
                </a:schemeClr>
              </a:solidFill>
            </a:endParaRPr>
          </a:p>
        </p:txBody>
      </p:sp>
      <p:sp>
        <p:nvSpPr>
          <p:cNvPr id="5" name="Title 1"/>
          <p:cNvSpPr txBox="1">
            <a:spLocks/>
          </p:cNvSpPr>
          <p:nvPr/>
        </p:nvSpPr>
        <p:spPr>
          <a:xfrm>
            <a:off x="8489935" y="5722773"/>
            <a:ext cx="318785" cy="478797"/>
          </a:xfrm>
          <a:prstGeom prst="rect">
            <a:avLst/>
          </a:prstGeom>
          <a:noFill/>
          <a:ln>
            <a:noFill/>
          </a:ln>
        </p:spPr>
        <p:txBody>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z="1600" dirty="0" smtClean="0">
                <a:solidFill>
                  <a:schemeClr val="tx1">
                    <a:lumMod val="65000"/>
                    <a:lumOff val="35000"/>
                  </a:schemeClr>
                </a:solidFill>
                <a:latin typeface="+mn-lt"/>
                <a:cs typeface="Arial"/>
              </a:rPr>
              <a:t>L</a:t>
            </a:r>
          </a:p>
        </p:txBody>
      </p:sp>
      <p:sp>
        <p:nvSpPr>
          <p:cNvPr id="11" name="Rounded Rectangle 10"/>
          <p:cNvSpPr>
            <a:spLocks noChangeAspect="1"/>
          </p:cNvSpPr>
          <p:nvPr/>
        </p:nvSpPr>
        <p:spPr>
          <a:xfrm>
            <a:off x="563688" y="6069826"/>
            <a:ext cx="136312" cy="138912"/>
          </a:xfrm>
          <a:prstGeom prst="roundRect">
            <a:avLst/>
          </a:prstGeom>
          <a:solidFill>
            <a:srgbClr val="00808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65000"/>
                  <a:lumOff val="35000"/>
                </a:schemeClr>
              </a:solidFill>
            </a:endParaRPr>
          </a:p>
        </p:txBody>
      </p:sp>
      <p:sp>
        <p:nvSpPr>
          <p:cNvPr id="12" name="Rounded Rectangle 11"/>
          <p:cNvSpPr>
            <a:spLocks noChangeAspect="1"/>
          </p:cNvSpPr>
          <p:nvPr/>
        </p:nvSpPr>
        <p:spPr>
          <a:xfrm>
            <a:off x="566705" y="5762673"/>
            <a:ext cx="136312" cy="138912"/>
          </a:xfrm>
          <a:prstGeom prst="roundRect">
            <a:avLst/>
          </a:prstGeom>
          <a:solidFill>
            <a:srgbClr val="80008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65000"/>
                  <a:lumOff val="35000"/>
                </a:schemeClr>
              </a:solidFill>
            </a:endParaRPr>
          </a:p>
        </p:txBody>
      </p:sp>
      <p:sp>
        <p:nvSpPr>
          <p:cNvPr id="14" name="TextBox 13"/>
          <p:cNvSpPr txBox="1"/>
          <p:nvPr/>
        </p:nvSpPr>
        <p:spPr>
          <a:xfrm>
            <a:off x="687430" y="5985800"/>
            <a:ext cx="5258171" cy="338554"/>
          </a:xfrm>
          <a:prstGeom prst="rect">
            <a:avLst/>
          </a:prstGeom>
          <a:noFill/>
        </p:spPr>
        <p:txBody>
          <a:bodyPr wrap="none" rtlCol="0">
            <a:spAutoFit/>
          </a:bodyPr>
          <a:lstStyle/>
          <a:p>
            <a:r>
              <a:rPr lang="en-US" sz="1600" dirty="0" smtClean="0">
                <a:solidFill>
                  <a:schemeClr val="tx1">
                    <a:lumMod val="65000"/>
                    <a:lumOff val="35000"/>
                  </a:schemeClr>
                </a:solidFill>
                <a:cs typeface="Arial"/>
              </a:rPr>
              <a:t>Visual component: Write </a:t>
            </a:r>
            <a:r>
              <a:rPr lang="en-US" sz="1600" dirty="0">
                <a:solidFill>
                  <a:schemeClr val="tx1">
                    <a:lumMod val="65000"/>
                    <a:lumOff val="35000"/>
                  </a:schemeClr>
                </a:solidFill>
                <a:cs typeface="Arial"/>
              </a:rPr>
              <a:t>w</a:t>
            </a:r>
            <a:r>
              <a:rPr lang="en-US" sz="1600" dirty="0" smtClean="0">
                <a:solidFill>
                  <a:schemeClr val="tx1">
                    <a:lumMod val="65000"/>
                    <a:lumOff val="35000"/>
                  </a:schemeClr>
                </a:solidFill>
                <a:cs typeface="Arial"/>
              </a:rPr>
              <a:t>ith ink &gt; Write without </a:t>
            </a:r>
            <a:r>
              <a:rPr lang="en-US" sz="1600" dirty="0">
                <a:solidFill>
                  <a:schemeClr val="tx1">
                    <a:lumMod val="65000"/>
                    <a:lumOff val="35000"/>
                  </a:schemeClr>
                </a:solidFill>
                <a:cs typeface="Arial"/>
              </a:rPr>
              <a:t>i</a:t>
            </a:r>
            <a:r>
              <a:rPr lang="en-US" sz="1600" dirty="0" smtClean="0">
                <a:solidFill>
                  <a:schemeClr val="tx1">
                    <a:lumMod val="65000"/>
                    <a:lumOff val="35000"/>
                  </a:schemeClr>
                </a:solidFill>
                <a:cs typeface="Arial"/>
              </a:rPr>
              <a:t>nk</a:t>
            </a:r>
            <a:endParaRPr lang="en-US" sz="1600" dirty="0">
              <a:solidFill>
                <a:schemeClr val="tx1">
                  <a:lumMod val="65000"/>
                  <a:lumOff val="35000"/>
                </a:schemeClr>
              </a:solidFill>
              <a:cs typeface="Arial"/>
            </a:endParaRPr>
          </a:p>
        </p:txBody>
      </p:sp>
      <p:sp>
        <p:nvSpPr>
          <p:cNvPr id="15" name="TextBox 14"/>
          <p:cNvSpPr txBox="1"/>
          <p:nvPr/>
        </p:nvSpPr>
        <p:spPr>
          <a:xfrm>
            <a:off x="674060" y="5672664"/>
            <a:ext cx="5856280" cy="338554"/>
          </a:xfrm>
          <a:prstGeom prst="rect">
            <a:avLst/>
          </a:prstGeom>
          <a:noFill/>
        </p:spPr>
        <p:txBody>
          <a:bodyPr wrap="square" rtlCol="0">
            <a:spAutoFit/>
          </a:bodyPr>
          <a:lstStyle/>
          <a:p>
            <a:r>
              <a:rPr lang="en-US" sz="1600" dirty="0" smtClean="0">
                <a:solidFill>
                  <a:schemeClr val="tx1">
                    <a:lumMod val="65000"/>
                    <a:lumOff val="35000"/>
                  </a:schemeClr>
                </a:solidFill>
                <a:cs typeface="Arial"/>
              </a:rPr>
              <a:t>Motor component: Write with </a:t>
            </a:r>
            <a:r>
              <a:rPr lang="en-US" sz="1600" dirty="0">
                <a:solidFill>
                  <a:schemeClr val="tx1">
                    <a:lumMod val="65000"/>
                    <a:lumOff val="35000"/>
                  </a:schemeClr>
                </a:solidFill>
                <a:cs typeface="Arial"/>
              </a:rPr>
              <a:t>i</a:t>
            </a:r>
            <a:r>
              <a:rPr lang="en-US" sz="1600" dirty="0" smtClean="0">
                <a:solidFill>
                  <a:schemeClr val="tx1">
                    <a:lumMod val="65000"/>
                    <a:lumOff val="35000"/>
                  </a:schemeClr>
                </a:solidFill>
                <a:cs typeface="Arial"/>
              </a:rPr>
              <a:t>nk &gt; Watch dynamic</a:t>
            </a:r>
            <a:endParaRPr lang="en-US" sz="1600" dirty="0">
              <a:solidFill>
                <a:schemeClr val="tx1">
                  <a:lumMod val="65000"/>
                  <a:lumOff val="35000"/>
                </a:schemeClr>
              </a:solidFill>
              <a:cs typeface="Arial"/>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9932" b="89897" l="9966" r="93299"/>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11498" y="1314216"/>
            <a:ext cx="2278171" cy="2286000"/>
          </a:xfrm>
          <a:prstGeom prst="rect">
            <a:avLst/>
          </a:prstGeom>
        </p:spPr>
      </p:pic>
      <p:cxnSp>
        <p:nvCxnSpPr>
          <p:cNvPr id="9" name="Straight Connector 8"/>
          <p:cNvCxnSpPr/>
          <p:nvPr/>
        </p:nvCxnSpPr>
        <p:spPr>
          <a:xfrm>
            <a:off x="3148114" y="1549871"/>
            <a:ext cx="0" cy="406143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995335" y="1560228"/>
            <a:ext cx="0" cy="406143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backgroundRemoval t="1286" b="90000" l="9910" r="98498"/>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25794"/>
          <a:stretch/>
        </p:blipFill>
        <p:spPr>
          <a:xfrm>
            <a:off x="3098640" y="1125375"/>
            <a:ext cx="2931002" cy="2286000"/>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27220"/>
          <a:stretch/>
        </p:blipFill>
        <p:spPr>
          <a:xfrm>
            <a:off x="233567" y="1050603"/>
            <a:ext cx="3140985" cy="2286000"/>
          </a:xfrm>
          <a:prstGeom prst="rect">
            <a:avLst/>
          </a:prstGeom>
        </p:spPr>
      </p:pic>
      <p:sp>
        <p:nvSpPr>
          <p:cNvPr id="22" name="TextBox 21"/>
          <p:cNvSpPr txBox="1"/>
          <p:nvPr/>
        </p:nvSpPr>
        <p:spPr>
          <a:xfrm>
            <a:off x="3782826" y="1007133"/>
            <a:ext cx="1786065"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Literate children</a:t>
            </a:r>
            <a:endParaRPr lang="en-US" sz="1600" i="1" dirty="0">
              <a:solidFill>
                <a:schemeClr val="tx1">
                  <a:lumMod val="65000"/>
                  <a:lumOff val="35000"/>
                </a:schemeClr>
              </a:solidFill>
              <a:ea typeface="Arial" charset="0"/>
              <a:cs typeface="Arial" charset="0"/>
            </a:endParaRPr>
          </a:p>
        </p:txBody>
      </p:sp>
      <p:sp>
        <p:nvSpPr>
          <p:cNvPr id="23" name="TextBox 22"/>
          <p:cNvSpPr txBox="1"/>
          <p:nvPr/>
        </p:nvSpPr>
        <p:spPr>
          <a:xfrm>
            <a:off x="662604" y="1007133"/>
            <a:ext cx="2266967" cy="338554"/>
          </a:xfrm>
          <a:prstGeom prst="rect">
            <a:avLst/>
          </a:prstGeom>
          <a:noFill/>
        </p:spPr>
        <p:txBody>
          <a:bodyPr wrap="none" rtlCol="0">
            <a:spAutoFit/>
          </a:bodyPr>
          <a:lstStyle/>
          <a:p>
            <a:pPr algn="r"/>
            <a:r>
              <a:rPr lang="en-US" sz="1600" dirty="0" smtClean="0">
                <a:solidFill>
                  <a:schemeClr val="tx1">
                    <a:lumMod val="65000"/>
                    <a:lumOff val="35000"/>
                  </a:schemeClr>
                </a:solidFill>
                <a:ea typeface="Arial" charset="0"/>
                <a:cs typeface="Arial" charset="0"/>
              </a:rPr>
              <a:t>Early-literate </a:t>
            </a:r>
            <a:r>
              <a:rPr lang="en-US" sz="1600" dirty="0">
                <a:solidFill>
                  <a:schemeClr val="tx1">
                    <a:lumMod val="65000"/>
                    <a:lumOff val="35000"/>
                  </a:schemeClr>
                </a:solidFill>
                <a:ea typeface="Arial" charset="0"/>
                <a:cs typeface="Arial" charset="0"/>
              </a:rPr>
              <a:t>c</a:t>
            </a:r>
            <a:r>
              <a:rPr lang="en-US" sz="1600" dirty="0" smtClean="0">
                <a:solidFill>
                  <a:schemeClr val="tx1">
                    <a:lumMod val="65000"/>
                    <a:lumOff val="35000"/>
                  </a:schemeClr>
                </a:solidFill>
                <a:ea typeface="Arial" charset="0"/>
                <a:cs typeface="Arial" charset="0"/>
              </a:rPr>
              <a:t>hildren</a:t>
            </a:r>
            <a:endParaRPr lang="en-US" sz="1600" i="1" dirty="0">
              <a:solidFill>
                <a:schemeClr val="tx1">
                  <a:lumMod val="65000"/>
                  <a:lumOff val="35000"/>
                </a:schemeClr>
              </a:solidFill>
              <a:ea typeface="Arial" charset="0"/>
              <a:cs typeface="Arial" charset="0"/>
            </a:endParaRPr>
          </a:p>
        </p:txBody>
      </p:sp>
      <p:sp>
        <p:nvSpPr>
          <p:cNvPr id="24" name="TextBox 23"/>
          <p:cNvSpPr txBox="1"/>
          <p:nvPr/>
        </p:nvSpPr>
        <p:spPr>
          <a:xfrm>
            <a:off x="6741322" y="1007133"/>
            <a:ext cx="1579278" cy="338554"/>
          </a:xfrm>
          <a:prstGeom prst="rect">
            <a:avLst/>
          </a:prstGeom>
          <a:noFill/>
        </p:spPr>
        <p:txBody>
          <a:bodyPr wrap="none" rtlCol="0">
            <a:spAutoFit/>
          </a:bodyPr>
          <a:lstStyle/>
          <a:p>
            <a:pPr algn="r"/>
            <a:r>
              <a:rPr lang="en-US" sz="1600" smtClean="0">
                <a:solidFill>
                  <a:schemeClr val="tx1">
                    <a:lumMod val="65000"/>
                    <a:lumOff val="35000"/>
                  </a:schemeClr>
                </a:solidFill>
                <a:ea typeface="Arial" charset="0"/>
                <a:cs typeface="Arial" charset="0"/>
              </a:rPr>
              <a:t>Literate adults</a:t>
            </a:r>
            <a:endParaRPr lang="en-US" sz="1600" i="1" dirty="0">
              <a:solidFill>
                <a:schemeClr val="tx1">
                  <a:lumMod val="65000"/>
                  <a:lumOff val="35000"/>
                </a:schemeClr>
              </a:solidFill>
              <a:ea typeface="Arial" charset="0"/>
              <a:cs typeface="Arial" charset="0"/>
            </a:endParaRPr>
          </a:p>
        </p:txBody>
      </p:sp>
      <p:sp>
        <p:nvSpPr>
          <p:cNvPr id="25" name="TextBox 24"/>
          <p:cNvSpPr txBox="1"/>
          <p:nvPr/>
        </p:nvSpPr>
        <p:spPr>
          <a:xfrm>
            <a:off x="6478429" y="6320571"/>
            <a:ext cx="2202846" cy="338554"/>
          </a:xfrm>
          <a:prstGeom prst="rect">
            <a:avLst/>
          </a:prstGeom>
          <a:noFill/>
        </p:spPr>
        <p:txBody>
          <a:bodyPr wrap="none" rtlCol="0">
            <a:spAutoFit/>
          </a:bodyPr>
          <a:lstStyle/>
          <a:p>
            <a:pPr algn="r"/>
            <a:r>
              <a:rPr lang="en-US" sz="1600" i="1" dirty="0" err="1" smtClean="0">
                <a:solidFill>
                  <a:schemeClr val="tx1">
                    <a:lumMod val="65000"/>
                    <a:lumOff val="35000"/>
                  </a:schemeClr>
                </a:solidFill>
                <a:ea typeface="Arial" charset="0"/>
                <a:cs typeface="Arial" charset="0"/>
              </a:rPr>
              <a:t>p</a:t>
            </a:r>
            <a:r>
              <a:rPr lang="en-US" sz="1600" i="1" baseline="-25000" dirty="0" err="1" smtClean="0">
                <a:solidFill>
                  <a:schemeClr val="tx1">
                    <a:lumMod val="65000"/>
                    <a:lumOff val="35000"/>
                  </a:schemeClr>
                </a:solidFill>
                <a:ea typeface="Arial" charset="0"/>
                <a:cs typeface="Arial" charset="0"/>
              </a:rPr>
              <a:t>vox</a:t>
            </a:r>
            <a:r>
              <a:rPr lang="en-US" sz="1600" i="1" dirty="0" smtClean="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a:t>
            </a:r>
            <a:r>
              <a:rPr lang="en-US" sz="1600" dirty="0" smtClean="0">
                <a:solidFill>
                  <a:schemeClr val="tx1">
                    <a:lumMod val="65000"/>
                    <a:lumOff val="35000"/>
                  </a:schemeClr>
                </a:solidFill>
                <a:ea typeface="Arial" charset="0"/>
                <a:cs typeface="Arial" charset="0"/>
              </a:rPr>
              <a:t>01, </a:t>
            </a:r>
            <a:r>
              <a:rPr lang="en-US" sz="1600" i="1" dirty="0" err="1">
                <a:solidFill>
                  <a:schemeClr val="tx1">
                    <a:lumMod val="65000"/>
                    <a:lumOff val="35000"/>
                  </a:schemeClr>
                </a:solidFill>
                <a:ea typeface="Arial" charset="0"/>
                <a:cs typeface="Arial" charset="0"/>
              </a:rPr>
              <a:t>p</a:t>
            </a:r>
            <a:r>
              <a:rPr lang="en-US" sz="1600" i="1" baseline="-25000" dirty="0" err="1">
                <a:solidFill>
                  <a:schemeClr val="tx1">
                    <a:lumMod val="65000"/>
                    <a:lumOff val="35000"/>
                  </a:schemeClr>
                </a:solidFill>
                <a:ea typeface="Arial" charset="0"/>
                <a:cs typeface="Arial" charset="0"/>
              </a:rPr>
              <a:t>clust</a:t>
            </a:r>
            <a:r>
              <a:rPr lang="en-US" sz="1600" i="1" dirty="0">
                <a:solidFill>
                  <a:schemeClr val="tx1">
                    <a:lumMod val="65000"/>
                    <a:lumOff val="35000"/>
                  </a:schemeClr>
                </a:solidFill>
                <a:ea typeface="Arial" charset="0"/>
                <a:cs typeface="Arial" charset="0"/>
              </a:rPr>
              <a:t> </a:t>
            </a:r>
            <a:r>
              <a:rPr lang="en-US" sz="1600" dirty="0">
                <a:solidFill>
                  <a:schemeClr val="tx1">
                    <a:lumMod val="65000"/>
                    <a:lumOff val="35000"/>
                  </a:schemeClr>
                </a:solidFill>
                <a:ea typeface="Arial" charset="0"/>
                <a:cs typeface="Arial" charset="0"/>
              </a:rPr>
              <a:t>&lt; .05 </a:t>
            </a:r>
            <a:endParaRPr lang="en-US" sz="1600" i="1" dirty="0">
              <a:solidFill>
                <a:schemeClr val="tx1">
                  <a:lumMod val="65000"/>
                  <a:lumOff val="35000"/>
                </a:schemeClr>
              </a:solidFill>
              <a:ea typeface="Arial" charset="0"/>
              <a:cs typeface="Arial" charset="0"/>
            </a:endParaRPr>
          </a:p>
        </p:txBody>
      </p:sp>
      <p:pic>
        <p:nvPicPr>
          <p:cNvPr id="33" name="Picture 32"/>
          <p:cNvPicPr>
            <a:picLocks noChangeAspect="1"/>
          </p:cNvPicPr>
          <p:nvPr/>
        </p:nvPicPr>
        <p:blipFill>
          <a:blip r:embed="rId9">
            <a:extLst>
              <a:ext uri="{BEBA8EAE-BF5A-486C-A8C5-ECC9F3942E4B}">
                <a14:imgProps xmlns:a14="http://schemas.microsoft.com/office/drawing/2010/main">
                  <a14:imgLayer r:embed="rId10">
                    <a14:imgEffect>
                      <a14:backgroundRemoval t="9945" b="97514" l="10000" r="93733"/>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40456" y="3068342"/>
            <a:ext cx="2620389" cy="2529549"/>
          </a:xfrm>
          <a:prstGeom prst="rect">
            <a:avLst/>
          </a:prstGeom>
        </p:spPr>
      </p:pic>
      <p:pic>
        <p:nvPicPr>
          <p:cNvPr id="35" name="Picture 34"/>
          <p:cNvPicPr>
            <a:picLocks noChangeAspect="1"/>
          </p:cNvPicPr>
          <p:nvPr/>
        </p:nvPicPr>
        <p:blipFill>
          <a:blip r:embed="rId11">
            <a:extLst>
              <a:ext uri="{BEBA8EAE-BF5A-486C-A8C5-ECC9F3942E4B}">
                <a14:imgProps xmlns:a14="http://schemas.microsoft.com/office/drawing/2010/main">
                  <a14:imgLayer r:embed="rId12">
                    <a14:imgEffect>
                      <a14:backgroundRemoval t="0" b="99580" l="0" r="10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218537" y="3172503"/>
            <a:ext cx="2377440" cy="2533570"/>
          </a:xfrm>
          <a:prstGeom prst="rect">
            <a:avLst/>
          </a:prstGeom>
        </p:spPr>
      </p:pic>
      <p:pic>
        <p:nvPicPr>
          <p:cNvPr id="37" name="Picture 36"/>
          <p:cNvPicPr>
            <a:picLocks noChangeAspect="1"/>
          </p:cNvPicPr>
          <p:nvPr/>
        </p:nvPicPr>
        <p:blipFill>
          <a:blip r:embed="rId13">
            <a:extLst>
              <a:ext uri="{BEBA8EAE-BF5A-486C-A8C5-ECC9F3942E4B}">
                <a14:imgProps xmlns:a14="http://schemas.microsoft.com/office/drawing/2010/main">
                  <a14:imgLayer r:embed="rId14">
                    <a14:imgEffect>
                      <a14:backgroundRemoval t="9890" b="96566" l="9972" r="89888"/>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23883" y="3161714"/>
            <a:ext cx="2478024" cy="2533709"/>
          </a:xfrm>
          <a:prstGeom prst="rect">
            <a:avLst/>
          </a:prstGeom>
        </p:spPr>
      </p:pic>
      <p:sp>
        <p:nvSpPr>
          <p:cNvPr id="21" name="TextBox 20"/>
          <p:cNvSpPr txBox="1"/>
          <p:nvPr/>
        </p:nvSpPr>
        <p:spPr>
          <a:xfrm>
            <a:off x="436880" y="568960"/>
            <a:ext cx="8427307" cy="369332"/>
          </a:xfrm>
          <a:prstGeom prst="rect">
            <a:avLst/>
          </a:prstGeom>
          <a:noFill/>
        </p:spPr>
        <p:txBody>
          <a:bodyPr wrap="none" rtlCol="0">
            <a:spAutoFit/>
          </a:bodyPr>
          <a:lstStyle/>
          <a:p>
            <a:pPr marL="285750" indent="-285750">
              <a:buClr>
                <a:schemeClr val="bg1">
                  <a:lumMod val="50000"/>
                </a:schemeClr>
              </a:buClr>
              <a:buSzPct val="125000"/>
              <a:buFont typeface="Wingdings" charset="2"/>
              <a:buChar char="v"/>
            </a:pPr>
            <a:r>
              <a:rPr lang="en-US" dirty="0" smtClean="0">
                <a:solidFill>
                  <a:schemeClr val="tx1">
                    <a:lumMod val="65000"/>
                    <a:lumOff val="35000"/>
                  </a:schemeClr>
                </a:solidFill>
              </a:rPr>
              <a:t>Does the neural response during handwriting change with experience?</a:t>
            </a:r>
            <a:endParaRPr lang="en-US" dirty="0">
              <a:solidFill>
                <a:schemeClr val="tx1">
                  <a:lumMod val="65000"/>
                  <a:lumOff val="35000"/>
                </a:schemeClr>
              </a:solidFill>
            </a:endParaRPr>
          </a:p>
        </p:txBody>
      </p:sp>
      <p:pic>
        <p:nvPicPr>
          <p:cNvPr id="8" name="Picture 7" descr="Screen Shot 2017-10-03 at 6.06.59 AM.png"/>
          <p:cNvPicPr>
            <a:picLocks noChangeAspect="1"/>
          </p:cNvPicPr>
          <p:nvPr/>
        </p:nvPicPr>
        <p:blipFill rotWithShape="1">
          <a:blip r:embed="rId15">
            <a:extLst>
              <a:ext uri="{BEBA8EAE-BF5A-486C-A8C5-ECC9F3942E4B}">
                <a14:imgProps xmlns:a14="http://schemas.microsoft.com/office/drawing/2010/main">
                  <a14:imgLayer r:embed="rId16">
                    <a14:imgEffect>
                      <a14:backgroundRemoval t="1845" b="97048" l="719" r="99281"/>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34540"/>
          <a:stretch/>
        </p:blipFill>
        <p:spPr>
          <a:xfrm>
            <a:off x="5846612" y="5265576"/>
            <a:ext cx="1558016" cy="994193"/>
          </a:xfrm>
          <a:prstGeom prst="rect">
            <a:avLst/>
          </a:prstGeom>
        </p:spPr>
      </p:pic>
      <p:cxnSp>
        <p:nvCxnSpPr>
          <p:cNvPr id="13" name="Straight Connector 12"/>
          <p:cNvCxnSpPr/>
          <p:nvPr/>
        </p:nvCxnSpPr>
        <p:spPr>
          <a:xfrm flipV="1">
            <a:off x="6931356" y="5597891"/>
            <a:ext cx="0" cy="6618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68416" y="6044643"/>
            <a:ext cx="116660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262810" y="5713721"/>
            <a:ext cx="1166607"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82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erception">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erception">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15753</TotalTime>
  <Words>1895</Words>
  <Application>Microsoft Macintosh PowerPoint</Application>
  <PresentationFormat>On-screen Show (4:3)</PresentationFormat>
  <Paragraphs>323</Paragraphs>
  <Slides>22</Slides>
  <Notes>17</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Calibri</vt:lpstr>
      <vt:lpstr>Century Gothic</vt:lpstr>
      <vt:lpstr>DengXian</vt:lpstr>
      <vt:lpstr>Wingdings</vt:lpstr>
      <vt:lpstr>Wingdings 2</vt:lpstr>
      <vt:lpstr>Arial</vt:lpstr>
      <vt:lpstr>Office Theme</vt:lpstr>
      <vt:lpstr>Perception</vt:lpstr>
      <vt:lpstr>2_Perception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Vinci-Booher</dc:creator>
  <cp:lastModifiedBy>Liang Zou</cp:lastModifiedBy>
  <cp:revision>768</cp:revision>
  <dcterms:created xsi:type="dcterms:W3CDTF">2017-08-28T20:31:46Z</dcterms:created>
  <dcterms:modified xsi:type="dcterms:W3CDTF">2018-01-25T01:16:27Z</dcterms:modified>
</cp:coreProperties>
</file>